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5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819A6-39CC-B8EE-6B3D-9F2716AE736A}" name="Alissa Duffy" initials="AD" userId="S::alissa.duffy@kindlecommunications.com::c2609af3-e9ad-4752-9254-129cf88231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91C"/>
    <a:srgbClr val="FFBA1C"/>
    <a:srgbClr val="009DE0"/>
    <a:srgbClr val="0061AF"/>
    <a:srgbClr val="0059FF"/>
    <a:srgbClr val="003D00"/>
    <a:srgbClr val="5D3D30"/>
    <a:srgbClr val="C00000"/>
    <a:srgbClr val="EBEBEB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47550" autoAdjust="0"/>
  </p:normalViewPr>
  <p:slideViewPr>
    <p:cSldViewPr snapToGrid="0">
      <p:cViewPr varScale="1">
        <p:scale>
          <a:sx n="35" d="100"/>
          <a:sy n="35" d="100"/>
        </p:scale>
        <p:origin x="3664" y="472"/>
      </p:cViewPr>
      <p:guideLst/>
    </p:cSldViewPr>
  </p:slideViewPr>
  <p:outlineViewPr>
    <p:cViewPr>
      <p:scale>
        <a:sx n="33" d="100"/>
        <a:sy n="33" d="100"/>
      </p:scale>
      <p:origin x="0" y="-5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81137C-9D7B-B369-0AB2-F8E4464E00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138F5-AA07-233B-8AA7-6875E9207E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80BE-8111-2B4F-A609-F1A52667F7D9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D8D49-0D34-90CF-BA13-D0409D7548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6C2B9-FB3D-01EC-300E-801E7FBCA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1022-B6D5-B141-B6E9-9D31FF66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C560-6A71-EB4D-A119-4499CE46A4C8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B786F-1A92-6B48-924F-882B1D35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(Chris)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Summit and John.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bring our keynote speaker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stage ...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we would like to take a few minutes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look back at some of the association’s accomplishments since the last time we were together ...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and share some of the key initiatives that we will focus on this year.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look at past accomplishments and future agendas ...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I need to recognize the continued impact that the working committees and the Board have had -- and will continue to have 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in providing input and insights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and when necessary --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challenges to make sure “we”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bp and the marketers 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are creating programs and relationships that are differentiated in the marketplace.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John said in his opening remarks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relationship between BPAMA and Bp is not a Kumbaya situation and it should not be.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 cannot always accept the suggestions presented by the BPAMA board ...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they ALWAYS listen”.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last two years the association provided valuable input to several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programs.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heard Alyssa and Joe on Monday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the incredible success of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now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fleet.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spent many hours talking about the loyalty journey over the past two years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and I don’t know about you 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but I think “together” we have come out with an offer that is and will drive consumers to our sites.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environment changes and offers progress we adapt resources to address those changing environments.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great examples of this were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creation of the Competition Task Force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which I spoke about during my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on Monday ...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and I am a member of.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we have created the am/pm advisory council to support the growth of am/pm to our marketers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but also to challenge and provide input to bp to create an offer that marketers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compete with in the marketplace.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lastly ... the ROS/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croscourt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to assure what we roll out in terms of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generation technology is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reliable,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affordable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and better than the competition.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»(Chris)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busy agenda for 2026 and once we leave Miami ... we will be focusing on some strategic topics that include.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Taking the actions from the Competition Task Force and creating a road map for implementation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Looking at site branding standards and conflict resolution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Supporting new market growth as mentioned by Rob last night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Continued emphasis on value engineering the current image and discussions on new image enhancements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Creating a strategy to bring more exposure to what you do for your local communities and how we can support that impact to a greater degree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»(John)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Wow that is a lot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I may need to give up my day job.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pivot a bit and talk about the health of the BPAMA organization.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huge thank you for your continuous support as dues paying members.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DAF79-7078-56C3-0107-9197DC8D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813EB-C5A7-B7ED-59BA-59382387C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DE5C13-1DC1-4F8A-A6E9-B24CFBBA2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»(John)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continue to successfully represent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80% of the bp volume and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145 counting marketer members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BPAMA.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 a high water mark in terms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member count two years ago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continue to sustain that level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Thank You!!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(lead applause)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»(Chris)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encouraged you on Monday to engage with the association and I hear Andy Stanley say every Sunday morning...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“Circles are better than Rows”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involved.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46462-0BA7-8E50-2724-8C3BF47A0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63912-9F08-A0C9-9390-709070EE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9907E-E99E-145B-46C3-345C4D761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C8738-087C-C272-5983-C76921AE9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»(Chris)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59 marketers representing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 different companies on the various committees supporting BPAMA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amazing.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commitment helps us to keep the collaboration strong with bp.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I’d also like to thank all of our colleagues at bp who support all the committees and meetings.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A689B-1FD8-375D-00BE-0AD672A33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AFDA-31CA-FB10-20B2-55BC945A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9232A-69B0-6ED5-13AA-B25051C3D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87D82-442E-F7E1-F65C-5636D7C76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»(Chris)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don’t have the three-legged stool with me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but the message is always relevant.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this is successful without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commitment of bp,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marketers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and BPAMA ... and I know that commitment is stronger than ever under Lisa Blalock's leadership and the team behind her.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A69E3-5A5F-299E-68CD-D5F3978DB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C3A87-8D96-EFFE-8348-67DA72AE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01EBF-AEBB-3BEE-BE91-94BD3244E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75288-9B71-8057-1105-1154EA9D6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</a:t>
            </a:r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your BPAMA Chairman for the next two years ... I’d like to personally thank you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advance for your continued membership and support.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built a lot of momentum here over the past three days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hopefully you have seen firsthand some of the impacts from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52-year partnership we have with bp.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offer again if there is anything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as your Chair or any Board member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do for you ... please feel free to reach out to anyone of us.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really want to hear from you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»(Chris)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we are very excited to have you as our chairman.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follow a long list of industry leaders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Chair including your father Rogers and all I can say is ...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hope you don't screw it up!”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I turn it over to our guest speaker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want to say how much I appreciate all of you coming to Miami and for your active participation.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over 340 marketers with us ... which is a record number and I hope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going back home excited about what bp and BPAMA are doing to support you and your businesses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and the role that you and your association have had in that journey.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humbled by the opportunity to lead this association and work with the most talented set of marketers in the industry.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(slight pause)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with that, let’s move to our very special guest speaker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extremely appreciative of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Dover Fueling Solutions ...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who sponsored our guest speaker 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I’d like to welcome to the stage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 Development Manager for Dover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Mike Hardin.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</a:t>
            </a:r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john exit right)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42C59-8AF8-0915-55AE-ACBEAC198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B786F-1A92-6B48-924F-882B1D3586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Graphic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511D64F-E31D-7409-998D-28DAEE4842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6758" y="-14991"/>
            <a:ext cx="12183768" cy="6885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5F12D-480F-C624-AC33-EAA11B69C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88" y="728731"/>
            <a:ext cx="4609261" cy="1481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47001-E4B2-6DDB-98A9-17BEFCAEA0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576" y="5431090"/>
            <a:ext cx="2364908" cy="13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0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bullets - right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10624480" y="-355409"/>
            <a:ext cx="1212113" cy="192292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7358CA-F6B5-4D89-8550-FB1B44FC9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1989" y="1555313"/>
            <a:ext cx="4827492" cy="110266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bullets, dark mode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4A8F6-999B-5210-DC81-2BB0E8D0D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3211" y="3052480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1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06F0F263-C8F2-3C78-6311-B3F1D9C7C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33211" y="3374116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A71144-127D-9D1F-D4B3-2DDB3A659C5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933211" y="422592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2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82003B0C-598B-5DBA-F323-1DF55CA19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3211" y="454756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366F22-5AA3-AAE4-FFEC-1A3DB2A9AA2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33211" y="534995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3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A5A039E-6FB9-FE22-142F-F5AFD7563C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3211" y="567159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C73D7-62F4-3A14-7655-B08E98B87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995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7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Slide: one paragraph, dark mode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03F27-A8F6-E972-5291-28C1695E1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886721"/>
            <a:ext cx="10991625" cy="43839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59EC8-31C4-5B09-2649-CE1FADE47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Slide: title only, dark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9DCD2-93A9-D90A-282D-864072B1CE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7B9AD-9B0C-1E81-628D-75EDCE0FA3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7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6 up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D296B10-0B44-F560-4A86-FB1785C73E2B}"/>
              </a:ext>
            </a:extLst>
          </p:cNvPr>
          <p:cNvSpPr/>
          <p:nvPr/>
        </p:nvSpPr>
        <p:spPr>
          <a:xfrm>
            <a:off x="757238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Slide: six stat layout, dark mode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C51915E-7410-D831-91F9-1BDDEFDD3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967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25D8C6B3-2376-BCD2-15AC-BF88081AB7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0967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1" name="Round Single Corner Rectangle 60">
            <a:extLst>
              <a:ext uri="{FF2B5EF4-FFF2-40B4-BE49-F238E27FC236}">
                <a16:creationId xmlns:a16="http://schemas.microsoft.com/office/drawing/2014/main" id="{EF0CE949-7434-EAF9-E677-AE2ED1BC2EA4}"/>
              </a:ext>
            </a:extLst>
          </p:cNvPr>
          <p:cNvSpPr/>
          <p:nvPr userDrawn="1"/>
        </p:nvSpPr>
        <p:spPr>
          <a:xfrm>
            <a:off x="4425002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9E818FFF-D487-2A9E-38A9-93DA4CBB74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8731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41CBAD64-5CEA-7675-EFF8-1FFACADD7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731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7" name="Round Single Corner Rectangle 66">
            <a:extLst>
              <a:ext uri="{FF2B5EF4-FFF2-40B4-BE49-F238E27FC236}">
                <a16:creationId xmlns:a16="http://schemas.microsoft.com/office/drawing/2014/main" id="{14BEDBB5-CA8C-32C3-30C3-AA69C154DCC8}"/>
              </a:ext>
            </a:extLst>
          </p:cNvPr>
          <p:cNvSpPr/>
          <p:nvPr userDrawn="1"/>
        </p:nvSpPr>
        <p:spPr>
          <a:xfrm>
            <a:off x="8090530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7DE41FA-1091-73FC-341C-C4DBD679CA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54259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F289611-E808-E702-58D2-989A15622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259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79" name="Round Single Corner Rectangle 78">
            <a:extLst>
              <a:ext uri="{FF2B5EF4-FFF2-40B4-BE49-F238E27FC236}">
                <a16:creationId xmlns:a16="http://schemas.microsoft.com/office/drawing/2014/main" id="{84C59E03-9038-F83D-1116-B024B10685BA}"/>
              </a:ext>
            </a:extLst>
          </p:cNvPr>
          <p:cNvSpPr/>
          <p:nvPr userDrawn="1"/>
        </p:nvSpPr>
        <p:spPr>
          <a:xfrm>
            <a:off x="757238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BAEBE9-CD33-BD6E-41BB-DA05B365E2B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20967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9A758201-A9AC-5666-4205-3A038CDE62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0967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82" name="Round Single Corner Rectangle 81">
            <a:extLst>
              <a:ext uri="{FF2B5EF4-FFF2-40B4-BE49-F238E27FC236}">
                <a16:creationId xmlns:a16="http://schemas.microsoft.com/office/drawing/2014/main" id="{81921CF6-DB39-AE47-76E8-4D02BEE37BAD}"/>
              </a:ext>
            </a:extLst>
          </p:cNvPr>
          <p:cNvSpPr/>
          <p:nvPr userDrawn="1"/>
        </p:nvSpPr>
        <p:spPr>
          <a:xfrm>
            <a:off x="4425002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F5EE1571-96EF-8A03-961A-55CEA829578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88731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4" name="Text Placeholder 17">
            <a:extLst>
              <a:ext uri="{FF2B5EF4-FFF2-40B4-BE49-F238E27FC236}">
                <a16:creationId xmlns:a16="http://schemas.microsoft.com/office/drawing/2014/main" id="{1BEAD4CA-A9AB-3DAB-9490-E75DB2086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731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85" name="Round Single Corner Rectangle 84">
            <a:extLst>
              <a:ext uri="{FF2B5EF4-FFF2-40B4-BE49-F238E27FC236}">
                <a16:creationId xmlns:a16="http://schemas.microsoft.com/office/drawing/2014/main" id="{DAC244C9-0186-4184-16E7-2A84C22B85C1}"/>
              </a:ext>
            </a:extLst>
          </p:cNvPr>
          <p:cNvSpPr/>
          <p:nvPr userDrawn="1"/>
        </p:nvSpPr>
        <p:spPr>
          <a:xfrm>
            <a:off x="8090530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962BB4EB-323E-91B6-3929-E137BA01899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354259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8625CD9B-D151-AAB2-E44B-E486511E05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4259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170E7-8597-333D-0C85-3C842AEA2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2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3 up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C3860E42-6383-A1AF-D8EB-95DF9E9766D8}"/>
              </a:ext>
            </a:extLst>
          </p:cNvPr>
          <p:cNvSpPr/>
          <p:nvPr userDrawn="1"/>
        </p:nvSpPr>
        <p:spPr>
          <a:xfrm>
            <a:off x="8090530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F6EE1CA8-7C84-6282-C0B7-AFA9E87EBD76}"/>
              </a:ext>
            </a:extLst>
          </p:cNvPr>
          <p:cNvSpPr/>
          <p:nvPr userDrawn="1"/>
        </p:nvSpPr>
        <p:spPr>
          <a:xfrm>
            <a:off x="4422766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D296B10-0B44-F560-4A86-FB1785C73E2B}"/>
              </a:ext>
            </a:extLst>
          </p:cNvPr>
          <p:cNvSpPr/>
          <p:nvPr/>
        </p:nvSpPr>
        <p:spPr>
          <a:xfrm>
            <a:off x="757238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Slide: three stat layout, dark mode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C51915E-7410-D831-91F9-1BDDEFDD3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967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25D8C6B3-2376-BCD2-15AC-BF88081AB7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0967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9E818FFF-D487-2A9E-38A9-93DA4CBB74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8731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41CBAD64-5CEA-7675-EFF8-1FFACADD7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731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7DE41FA-1091-73FC-341C-C4DBD679CA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54259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F289611-E808-E702-58D2-989A15622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259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A7C9B7-DB0B-BADA-B4FF-06BD945EEE46}"/>
              </a:ext>
            </a:extLst>
          </p:cNvPr>
          <p:cNvCxnSpPr>
            <a:stCxn id="3" idx="1"/>
          </p:cNvCxnSpPr>
          <p:nvPr userDrawn="1"/>
        </p:nvCxnSpPr>
        <p:spPr>
          <a:xfrm>
            <a:off x="757238" y="4102255"/>
            <a:ext cx="34523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7C49F-4D05-1C78-5711-DEE27583A0D3}"/>
              </a:ext>
            </a:extLst>
          </p:cNvPr>
          <p:cNvCxnSpPr/>
          <p:nvPr userDrawn="1"/>
        </p:nvCxnSpPr>
        <p:spPr>
          <a:xfrm>
            <a:off x="4422766" y="4102255"/>
            <a:ext cx="34523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5114B3-75FA-2640-0055-60AE77FDEF77}"/>
              </a:ext>
            </a:extLst>
          </p:cNvPr>
          <p:cNvCxnSpPr/>
          <p:nvPr userDrawn="1"/>
        </p:nvCxnSpPr>
        <p:spPr>
          <a:xfrm>
            <a:off x="8090530" y="4102255"/>
            <a:ext cx="34523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96F25D-488E-F6D4-3FED-B011DE940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0763" y="4322267"/>
            <a:ext cx="2868692" cy="1722933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68CE400-BDB3-D30C-EC4A-67CBAC190B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8527" y="4322266"/>
            <a:ext cx="2868692" cy="1722933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25EF581-2028-6E40-BCA3-3DDAB9790A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59" y="4322266"/>
            <a:ext cx="2868692" cy="1722933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FAB00-E5E8-5030-4ABE-C4D62FE1F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0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Slide: Two Columns, dark mode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D81D22-996D-A243-B6A6-FB2E7CFEB1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3039373"/>
            <a:ext cx="5138737" cy="2527300"/>
          </a:xfrm>
        </p:spPr>
        <p:txBody>
          <a:bodyPr/>
          <a:lstStyle>
            <a:lvl1pPr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15D3539-4E66-9D4A-4E91-8D7916BCD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2358605"/>
            <a:ext cx="5138737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53C5A74-C379-3975-1BD7-0B8CBF2307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2" y="2081015"/>
            <a:ext cx="5138737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754DA5F-1604-C584-2A2E-2B717B064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426" y="3039373"/>
            <a:ext cx="5138737" cy="2527300"/>
          </a:xfrm>
        </p:spPr>
        <p:txBody>
          <a:bodyPr/>
          <a:lstStyle>
            <a:lvl1pPr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5325C496-EAA9-5056-CCAE-BF1AA75FE5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4426" y="2358605"/>
            <a:ext cx="5138737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47038F3-7B16-BDC6-464B-FDE165DB3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4425" y="2081015"/>
            <a:ext cx="5138737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CA336-E7EF-59C4-BACC-7B68EA34CE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6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Slide: Three Columns, dark mode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FD06148-26C8-2520-E0EA-BBABE2095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4" y="3039372"/>
            <a:ext cx="3388994" cy="3228423"/>
          </a:xfrm>
        </p:spPr>
        <p:txBody>
          <a:bodyPr/>
          <a:lstStyle>
            <a:lvl1pPr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AB8006C-077E-F188-6777-6ED047BE6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4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4F04336-2961-2EFC-A2EB-21583836B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7CBD024-28D7-0809-E428-3CA0CE1FA9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3245" y="3039372"/>
            <a:ext cx="3388994" cy="3228423"/>
          </a:xfrm>
        </p:spPr>
        <p:txBody>
          <a:bodyPr/>
          <a:lstStyle>
            <a:lvl1pPr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977989-78A3-14A1-F32F-AB469AF24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3245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three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8112850-8C9A-651C-E234-D32BF19F01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3244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818831D-4343-8DC1-9D55-28429E7EEB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04" y="3039372"/>
            <a:ext cx="3388994" cy="3228423"/>
          </a:xfrm>
        </p:spPr>
        <p:txBody>
          <a:bodyPr/>
          <a:lstStyle>
            <a:lvl1pPr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E6F7ECA-7642-EC18-3932-C5B5606900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1504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72A7675-6652-5941-E6B4-8FC2BACE64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03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BC25B-2288-9154-181D-25379745A8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statement, light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6C3F7F-0FED-1C04-F6AC-5372ECC641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1263650"/>
            <a:ext cx="10889355" cy="2892425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dirty="0">
                <a:solidFill>
                  <a:schemeClr val="accent3"/>
                </a:solidFill>
              </a:rPr>
              <a:t>Summary statement, dark mode: </a:t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/>
              <a:t>Lorem ipsum dolor sit </a:t>
            </a:r>
            <a:r>
              <a:rPr lang="en-US" sz="4000" dirty="0" err="1"/>
              <a:t>amet</a:t>
            </a:r>
            <a:r>
              <a:rPr lang="en-US" sz="4000" dirty="0"/>
              <a:t>, </a:t>
            </a:r>
            <a:r>
              <a:rPr lang="en-US" sz="4000" dirty="0" err="1"/>
              <a:t>consectetur</a:t>
            </a:r>
            <a:r>
              <a:rPr lang="en-US" sz="4000" dirty="0"/>
              <a:t> </a:t>
            </a:r>
            <a:r>
              <a:rPr lang="en-US" sz="4000" dirty="0" err="1"/>
              <a:t>adipiscing</a:t>
            </a:r>
            <a:r>
              <a:rPr lang="en-US" sz="4000" dirty="0"/>
              <a:t> </a:t>
            </a:r>
            <a:r>
              <a:rPr lang="en-US" sz="4000" dirty="0" err="1"/>
              <a:t>elit</a:t>
            </a:r>
            <a:r>
              <a:rPr lang="en-US" sz="4000" dirty="0"/>
              <a:t>, sed do </a:t>
            </a:r>
            <a:r>
              <a:rPr lang="en-US" sz="4000" dirty="0" err="1"/>
              <a:t>eiusmod</a:t>
            </a:r>
            <a:r>
              <a:rPr lang="en-US" sz="4000" dirty="0"/>
              <a:t> </a:t>
            </a:r>
            <a:r>
              <a:rPr lang="en-US" sz="4000" dirty="0" err="1"/>
              <a:t>tempor</a:t>
            </a:r>
            <a:r>
              <a:rPr lang="en-US" sz="4000" dirty="0"/>
              <a:t> </a:t>
            </a:r>
            <a:r>
              <a:rPr lang="en-US" sz="4000" dirty="0" err="1"/>
              <a:t>incididunt</a:t>
            </a:r>
            <a:r>
              <a:rPr lang="en-US" sz="4000" dirty="0"/>
              <a:t> </a:t>
            </a:r>
            <a:r>
              <a:rPr lang="en-US" sz="4000" dirty="0" err="1"/>
              <a:t>ut</a:t>
            </a:r>
            <a:r>
              <a:rPr lang="en-US" sz="4000" dirty="0"/>
              <a:t> labore et dolore magna </a:t>
            </a:r>
            <a:r>
              <a:rPr lang="en-US" sz="4000" dirty="0" err="1"/>
              <a:t>aliqua</a:t>
            </a:r>
            <a:r>
              <a:rPr lang="en-US" sz="4000" dirty="0"/>
              <a:t>.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E683E757-9B55-03BA-9DB3-1CF2DF77E2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7349" y="5720691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1: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1B67F83D-256A-954A-47AA-BC2FC5E38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4181" y="5707385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2: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3BD5FC59-65AA-4D40-A84C-A07063D16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1011" y="5707385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1: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B29E8-BC80-E639-B001-F4473943EA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3" name="Picture Placeholder 55">
            <a:extLst>
              <a:ext uri="{FF2B5EF4-FFF2-40B4-BE49-F238E27FC236}">
                <a16:creationId xmlns:a16="http://schemas.microsoft.com/office/drawing/2014/main" id="{90DC4CD9-4F86-9067-F563-065C6726FD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986574"/>
            <a:ext cx="10720637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E47F9-3B32-3352-4ED9-2FB1EA7AE6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8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yellow lines&#10;&#10;AI-generated content may be incorrect.">
            <a:extLst>
              <a:ext uri="{FF2B5EF4-FFF2-40B4-BE49-F238E27FC236}">
                <a16:creationId xmlns:a16="http://schemas.microsoft.com/office/drawing/2014/main" id="{3CFAE64B-2EC2-77E4-650A-F5F543CDA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4999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73FDC-5949-907F-D890-FA5FCD03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009" y="1189614"/>
            <a:ext cx="359329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4B698-0DD2-E45B-AD84-BA00F6E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9009" y="3669289"/>
            <a:ext cx="359329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597921-A7A8-BDEA-86A4-5917A5450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8784"/>
            <a:ext cx="1725952" cy="554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5EF8B-5B37-B887-A5D0-AC28D8D6F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16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3" name="Picture Placeholder 55">
            <a:extLst>
              <a:ext uri="{FF2B5EF4-FFF2-40B4-BE49-F238E27FC236}">
                <a16:creationId xmlns:a16="http://schemas.microsoft.com/office/drawing/2014/main" id="{90DC4CD9-4F86-9067-F563-065C6726FD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986574"/>
            <a:ext cx="5261676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55">
            <a:extLst>
              <a:ext uri="{FF2B5EF4-FFF2-40B4-BE49-F238E27FC236}">
                <a16:creationId xmlns:a16="http://schemas.microsoft.com/office/drawing/2014/main" id="{C2BC69C5-DE72-3F6C-67E4-70E7092F4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6900" y="986574"/>
            <a:ext cx="5261676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31500-F881-A938-3535-F97F53E71B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a black line&#10;&#10;AI-generated content may be incorrect.">
            <a:extLst>
              <a:ext uri="{FF2B5EF4-FFF2-40B4-BE49-F238E27FC236}">
                <a16:creationId xmlns:a16="http://schemas.microsoft.com/office/drawing/2014/main" id="{E84B98B1-DDBF-BBE0-7431-00946F73F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15295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73FDC-5949-907F-D890-FA5FCD03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009" y="1189614"/>
            <a:ext cx="359329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4B698-0DD2-E45B-AD84-BA00F6E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9009" y="3669289"/>
            <a:ext cx="359329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68C9B5-0A39-2752-F9CE-2DC608525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8784"/>
            <a:ext cx="1725952" cy="554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A4D8A9-DE2B-5485-A45A-BD93817E15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Title Green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0025471-CEEC-E251-E59D-D387F47FD4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3793" t="-9536" r="7559"/>
          <a:stretch>
            <a:fillRect/>
          </a:stretch>
        </p:blipFill>
        <p:spPr>
          <a:xfrm flipH="1" flipV="1">
            <a:off x="-1" y="12941"/>
            <a:ext cx="12191998" cy="5171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73FDC-5949-907F-D890-FA5FCD03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30" y="1257328"/>
            <a:ext cx="747285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4B698-0DD2-E45B-AD84-BA00F6E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730" y="4889314"/>
            <a:ext cx="7329722" cy="16557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B9BA2-3D87-E3AB-041A-98E4A0C98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8784"/>
            <a:ext cx="1725952" cy="554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BC0916-A26E-8FC3-6202-4DC5A92FF0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0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4F29A79-009F-1209-EC83-A12997E3F6AE}"/>
              </a:ext>
            </a:extLst>
          </p:cNvPr>
          <p:cNvSpPr/>
          <p:nvPr userDrawn="1"/>
        </p:nvSpPr>
        <p:spPr>
          <a:xfrm>
            <a:off x="589085" y="2299384"/>
            <a:ext cx="745473" cy="745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C9C081-3015-FE2A-674A-C9262DA1297A}"/>
              </a:ext>
            </a:extLst>
          </p:cNvPr>
          <p:cNvSpPr/>
          <p:nvPr userDrawn="1"/>
        </p:nvSpPr>
        <p:spPr>
          <a:xfrm>
            <a:off x="589085" y="4501080"/>
            <a:ext cx="745473" cy="745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8849E6-0BFE-869B-F1DF-8869F9179C40}"/>
              </a:ext>
            </a:extLst>
          </p:cNvPr>
          <p:cNvSpPr/>
          <p:nvPr userDrawn="1"/>
        </p:nvSpPr>
        <p:spPr>
          <a:xfrm>
            <a:off x="3808547" y="2299384"/>
            <a:ext cx="745473" cy="745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B5E888-D604-C3D2-741D-5D34B2400E7F}"/>
              </a:ext>
            </a:extLst>
          </p:cNvPr>
          <p:cNvSpPr/>
          <p:nvPr userDrawn="1"/>
        </p:nvSpPr>
        <p:spPr>
          <a:xfrm>
            <a:off x="3808547" y="4501080"/>
            <a:ext cx="745473" cy="745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04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8A4219-63D7-CA88-F5F2-ACDDF4ACBC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7289" b="-1465"/>
          <a:stretch>
            <a:fillRect/>
          </a:stretch>
        </p:blipFill>
        <p:spPr>
          <a:xfrm rot="16200000">
            <a:off x="6160636" y="725028"/>
            <a:ext cx="6857995" cy="540793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89C3F72-D4C4-6190-B885-8D17C4E46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9" y="1009394"/>
            <a:ext cx="6530470" cy="8363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Agenda, light mode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02D35D9-776C-9020-2A44-9EA9846509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2890" y="3185335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One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12D92A4-525C-EDF7-D79F-08FF2C42F8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890" y="3506971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66F71DF-B34C-0398-ED0D-A210FCB0AC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26191" y="3180646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Three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D45CFE5F-F0BA-9B82-1C90-4F1CCB6C9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6191" y="3502282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B85CA6E-1755-355C-3EEF-4BBE95C7AD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2890" y="5386553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Two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FC53C57E-D9C8-49BE-D827-A55852FFC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890" y="5708189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495ACB4-9EB6-34B8-732C-EB596D76EFD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726191" y="5386553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Four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EB1CADED-72FC-6C24-39E7-8BF04A660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6191" y="5708189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8740B799-F65A-2018-FFB4-036CE0DA85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3498" y="1540933"/>
            <a:ext cx="4430565" cy="4845620"/>
          </a:xfrm>
          <a:prstGeom prst="roundRect">
            <a:avLst>
              <a:gd name="adj" fmla="val 1015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F2812-4FB9-234C-1FCD-7E8302A78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7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6701D3-3FDC-59C5-6FC0-F7AF3FC9BE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73054" y="2987749"/>
            <a:ext cx="5950130" cy="5920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CDEF0E-FD12-4048-2D70-E8928CA8D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96" y="695294"/>
            <a:ext cx="10911840" cy="21602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Quote, light mode: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Picture Placeholder 55">
            <a:extLst>
              <a:ext uri="{FF2B5EF4-FFF2-40B4-BE49-F238E27FC236}">
                <a16:creationId xmlns:a16="http://schemas.microsoft.com/office/drawing/2014/main" id="{46B9A2D7-EE95-9E36-3375-2959CDA99C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3870251"/>
            <a:ext cx="10720637" cy="2516302"/>
          </a:xfrm>
          <a:prstGeom prst="roundRect">
            <a:avLst>
              <a:gd name="adj" fmla="val 1015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7002B-523E-E787-4D6E-B86D6CF3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2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paragraph - left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4220031" y="-355409"/>
            <a:ext cx="1212113" cy="1922927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485DDD-EB8D-9202-3032-898F8723DC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2" y="4155140"/>
            <a:ext cx="4827492" cy="224565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675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1D3791-293B-B231-B1F2-F7D1AC54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0" y="2600978"/>
            <a:ext cx="4827492" cy="1325563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paragraph, </a:t>
            </a:r>
            <a:br>
              <a:rPr lang="en-US" b="1" dirty="0"/>
            </a:br>
            <a:r>
              <a:rPr lang="en-US" b="1" dirty="0"/>
              <a:t>light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7BE80-993B-D808-2050-66B814AC3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85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paragraph - right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10624480" y="-355409"/>
            <a:ext cx="1212113" cy="1922927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485DDD-EB8D-9202-3032-898F8723DC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901991" y="4155140"/>
            <a:ext cx="4827492" cy="224565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1D3791-293B-B231-B1F2-F7D1AC54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1989" y="2600978"/>
            <a:ext cx="4827492" cy="1325563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paragraph, </a:t>
            </a:r>
            <a:br>
              <a:rPr lang="en-US" b="1" dirty="0"/>
            </a:br>
            <a:r>
              <a:rPr lang="en-US" b="1" dirty="0"/>
              <a:t>light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FCB67-8274-4DBB-C6F9-5C38BB314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839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5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bullets - left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4220031" y="-355409"/>
            <a:ext cx="1212113" cy="192292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675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C5A747-7777-C83F-E2BA-5539413B8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0" y="1555313"/>
            <a:ext cx="4827492" cy="1102660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bullets, light mode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E95ED9-C37A-10B6-3781-23D1E55E7E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8762" y="3052480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1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577F7EFC-FF14-4553-0C19-EBB75EB76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8762" y="3374116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47D996-86D5-98D8-5982-6A792DC86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28762" y="422592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2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E29AF668-183F-352E-03EF-D00F0EE80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8762" y="454756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BBB640B-DE21-E033-D252-DFDDD964671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528762" y="534995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3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072EA1DB-7E9D-38FC-AF52-7E03E331D1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8762" y="567159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24912-E8BB-F6DA-3867-96A5278EA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3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bullets - right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10624480" y="-355409"/>
            <a:ext cx="1212113" cy="192292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C9D5B-E0D9-30DD-434A-A89F11D4E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1989" y="1555313"/>
            <a:ext cx="4827492" cy="1102660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bullets, light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B720-ECB8-AC49-626C-5087728158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3211" y="3052480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1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785509E1-1756-7073-D95F-13B0D9295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33211" y="3374116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191BE-5960-FA49-29DD-842801515BE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933211" y="422592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2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786D5BCF-EFD3-3B6F-1D18-E6A3CE41C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3211" y="454756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5F0BA2-6A6D-0F17-A784-9BB5341741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33211" y="534995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3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15BC7EE4-6655-0011-1E7D-5F802FC2B3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3211" y="567159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DF15C-5D2B-4D71-F374-B31DB46543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839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2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4FFF8E3-9F0D-545C-4CB5-816DE02392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079" y="1886721"/>
            <a:ext cx="10991625" cy="4383901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>
              <a:buBlip>
                <a:blip r:embed="rId2"/>
              </a:buBlip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>
              <a:buBlip>
                <a:blip r:embed="rId2"/>
              </a:buBlip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Slide: one paragraph, light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099E-1309-7932-9B98-ED08B39343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4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 - 2 U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3FDC-5949-907F-D890-FA5FCD03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439" y="837886"/>
            <a:ext cx="359329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4B698-0DD2-E45B-AD84-BA00F6E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439" y="3317561"/>
            <a:ext cx="3593294" cy="832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597921-A7A8-BDEA-86A4-5917A5450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8784"/>
            <a:ext cx="1725952" cy="554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5EF8B-5B37-B887-A5D0-AC28D8D6F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BDB6E1A-E66C-B8FF-35B2-D9C688029C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793" t="-9536" r="7559"/>
          <a:stretch>
            <a:fillRect/>
          </a:stretch>
        </p:blipFill>
        <p:spPr>
          <a:xfrm rot="8100000" flipH="1" flipV="1">
            <a:off x="-2610015" y="-1382950"/>
            <a:ext cx="16734421" cy="709789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3BC7E9-23DF-E7C9-9848-1114ED18D5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91172" y="837311"/>
            <a:ext cx="3727450" cy="23876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en-US" sz="48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EDBF5D-9B24-3CE1-166D-879AEB8ABFC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91172" y="3317561"/>
            <a:ext cx="3727450" cy="832665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894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Slide: title only, light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73820-E213-BDBE-CD2B-D641DD8C6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FBFADA-9AFD-5747-E1DC-FA0EECE96D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4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6 up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D296B10-0B44-F560-4A86-FB1785C73E2B}"/>
              </a:ext>
            </a:extLst>
          </p:cNvPr>
          <p:cNvSpPr/>
          <p:nvPr/>
        </p:nvSpPr>
        <p:spPr>
          <a:xfrm>
            <a:off x="757238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Slide: six stat layout, light mode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C51915E-7410-D831-91F9-1BDDEFDD3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967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25D8C6B3-2376-BCD2-15AC-BF88081AB7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0967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1" name="Round Single Corner Rectangle 60">
            <a:extLst>
              <a:ext uri="{FF2B5EF4-FFF2-40B4-BE49-F238E27FC236}">
                <a16:creationId xmlns:a16="http://schemas.microsoft.com/office/drawing/2014/main" id="{EF0CE949-7434-EAF9-E677-AE2ED1BC2EA4}"/>
              </a:ext>
            </a:extLst>
          </p:cNvPr>
          <p:cNvSpPr/>
          <p:nvPr userDrawn="1"/>
        </p:nvSpPr>
        <p:spPr>
          <a:xfrm>
            <a:off x="4425002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9E818FFF-D487-2A9E-38A9-93DA4CBB74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8731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41CBAD64-5CEA-7675-EFF8-1FFACADD7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731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7" name="Round Single Corner Rectangle 66">
            <a:extLst>
              <a:ext uri="{FF2B5EF4-FFF2-40B4-BE49-F238E27FC236}">
                <a16:creationId xmlns:a16="http://schemas.microsoft.com/office/drawing/2014/main" id="{14BEDBB5-CA8C-32C3-30C3-AA69C154DCC8}"/>
              </a:ext>
            </a:extLst>
          </p:cNvPr>
          <p:cNvSpPr/>
          <p:nvPr userDrawn="1"/>
        </p:nvSpPr>
        <p:spPr>
          <a:xfrm>
            <a:off x="8090530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7DE41FA-1091-73FC-341C-C4DBD679CA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54259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F289611-E808-E702-58D2-989A15622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259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79" name="Round Single Corner Rectangle 78">
            <a:extLst>
              <a:ext uri="{FF2B5EF4-FFF2-40B4-BE49-F238E27FC236}">
                <a16:creationId xmlns:a16="http://schemas.microsoft.com/office/drawing/2014/main" id="{84C59E03-9038-F83D-1116-B024B10685BA}"/>
              </a:ext>
            </a:extLst>
          </p:cNvPr>
          <p:cNvSpPr/>
          <p:nvPr userDrawn="1"/>
        </p:nvSpPr>
        <p:spPr>
          <a:xfrm>
            <a:off x="757238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BAEBE9-CD33-BD6E-41BB-DA05B365E2B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20967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9A758201-A9AC-5666-4205-3A038CDE62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0967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82" name="Round Single Corner Rectangle 81">
            <a:extLst>
              <a:ext uri="{FF2B5EF4-FFF2-40B4-BE49-F238E27FC236}">
                <a16:creationId xmlns:a16="http://schemas.microsoft.com/office/drawing/2014/main" id="{81921CF6-DB39-AE47-76E8-4D02BEE37BAD}"/>
              </a:ext>
            </a:extLst>
          </p:cNvPr>
          <p:cNvSpPr/>
          <p:nvPr userDrawn="1"/>
        </p:nvSpPr>
        <p:spPr>
          <a:xfrm>
            <a:off x="4425002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F5EE1571-96EF-8A03-961A-55CEA829578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88731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4" name="Text Placeholder 17">
            <a:extLst>
              <a:ext uri="{FF2B5EF4-FFF2-40B4-BE49-F238E27FC236}">
                <a16:creationId xmlns:a16="http://schemas.microsoft.com/office/drawing/2014/main" id="{1BEAD4CA-A9AB-3DAB-9490-E75DB2086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731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85" name="Round Single Corner Rectangle 84">
            <a:extLst>
              <a:ext uri="{FF2B5EF4-FFF2-40B4-BE49-F238E27FC236}">
                <a16:creationId xmlns:a16="http://schemas.microsoft.com/office/drawing/2014/main" id="{DAC244C9-0186-4184-16E7-2A84C22B85C1}"/>
              </a:ext>
            </a:extLst>
          </p:cNvPr>
          <p:cNvSpPr/>
          <p:nvPr userDrawn="1"/>
        </p:nvSpPr>
        <p:spPr>
          <a:xfrm>
            <a:off x="8090530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962BB4EB-323E-91B6-3929-E137BA01899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354259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8625CD9B-D151-AAB2-E44B-E486511E05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4259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1E083-5FBF-DCE0-BCFF-B4BFEBA63D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7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3 up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C3860E42-6383-A1AF-D8EB-95DF9E9766D8}"/>
              </a:ext>
            </a:extLst>
          </p:cNvPr>
          <p:cNvSpPr/>
          <p:nvPr userDrawn="1"/>
        </p:nvSpPr>
        <p:spPr>
          <a:xfrm>
            <a:off x="8090530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F6EE1CA8-7C84-6282-C0B7-AFA9E87EBD76}"/>
              </a:ext>
            </a:extLst>
          </p:cNvPr>
          <p:cNvSpPr/>
          <p:nvPr userDrawn="1"/>
        </p:nvSpPr>
        <p:spPr>
          <a:xfrm>
            <a:off x="4422766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D296B10-0B44-F560-4A86-FB1785C73E2B}"/>
              </a:ext>
            </a:extLst>
          </p:cNvPr>
          <p:cNvSpPr/>
          <p:nvPr/>
        </p:nvSpPr>
        <p:spPr>
          <a:xfrm>
            <a:off x="757238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Slide: three stat layout, light mode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C51915E-7410-D831-91F9-1BDDEFDD3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967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25D8C6B3-2376-BCD2-15AC-BF88081AB7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0967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9E818FFF-D487-2A9E-38A9-93DA4CBB74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8731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41CBAD64-5CEA-7675-EFF8-1FFACADD7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731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7DE41FA-1091-73FC-341C-C4DBD679CA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54259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F289611-E808-E702-58D2-989A15622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259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A7C9B7-DB0B-BADA-B4FF-06BD945EEE46}"/>
              </a:ext>
            </a:extLst>
          </p:cNvPr>
          <p:cNvCxnSpPr>
            <a:stCxn id="3" idx="1"/>
          </p:cNvCxnSpPr>
          <p:nvPr userDrawn="1"/>
        </p:nvCxnSpPr>
        <p:spPr>
          <a:xfrm>
            <a:off x="757238" y="4102255"/>
            <a:ext cx="34523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7C49F-4D05-1C78-5711-DEE27583A0D3}"/>
              </a:ext>
            </a:extLst>
          </p:cNvPr>
          <p:cNvCxnSpPr/>
          <p:nvPr userDrawn="1"/>
        </p:nvCxnSpPr>
        <p:spPr>
          <a:xfrm>
            <a:off x="4422766" y="4102255"/>
            <a:ext cx="34523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5114B3-75FA-2640-0055-60AE77FDEF77}"/>
              </a:ext>
            </a:extLst>
          </p:cNvPr>
          <p:cNvCxnSpPr/>
          <p:nvPr userDrawn="1"/>
        </p:nvCxnSpPr>
        <p:spPr>
          <a:xfrm>
            <a:off x="8090530" y="4102255"/>
            <a:ext cx="34523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9CEBCA7-49CA-37A4-A387-56F5DC39F65D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0967" y="4322268"/>
            <a:ext cx="2844686" cy="1725518"/>
          </a:xfrm>
        </p:spPr>
        <p:txBody>
          <a:bodyPr>
            <a:noAutofit/>
          </a:bodyPr>
          <a:lstStyle>
            <a:lvl1pPr>
              <a:defRPr sz="1300"/>
            </a:lvl1pPr>
          </a:lstStyle>
          <a:p>
            <a:pPr>
              <a:buBlip>
                <a:blip r:embed="rId3"/>
              </a:buBlip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>
              <a:buBlip>
                <a:blip r:embed="rId3"/>
              </a:buBlip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8CEF402-0A22-80E5-F818-68517399CC83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688730" y="4322267"/>
            <a:ext cx="2844686" cy="1725518"/>
          </a:xfrm>
        </p:spPr>
        <p:txBody>
          <a:bodyPr>
            <a:noAutofit/>
          </a:bodyPr>
          <a:lstStyle>
            <a:lvl1pPr>
              <a:defRPr sz="1300"/>
            </a:lvl1pPr>
          </a:lstStyle>
          <a:p>
            <a:pPr>
              <a:buBlip>
                <a:blip r:embed="rId3"/>
              </a:buBlip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>
              <a:buBlip>
                <a:blip r:embed="rId3"/>
              </a:buBlip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DAB3CBA6-D939-D4CA-0372-226726DE74D1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370884" y="4364345"/>
            <a:ext cx="2844686" cy="1725518"/>
          </a:xfrm>
        </p:spPr>
        <p:txBody>
          <a:bodyPr>
            <a:noAutofit/>
          </a:bodyPr>
          <a:lstStyle>
            <a:lvl1pPr>
              <a:defRPr sz="1300"/>
            </a:lvl1pPr>
          </a:lstStyle>
          <a:p>
            <a:pPr>
              <a:buBlip>
                <a:blip r:embed="rId3"/>
              </a:buBlip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>
              <a:buBlip>
                <a:blip r:embed="rId3"/>
              </a:buBlip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CC191-313E-D81A-5128-47737AD69A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12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Slide: Two Columns, light mode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D81D22-996D-A243-B6A6-FB2E7CFEB1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3039373"/>
            <a:ext cx="5138737" cy="2527300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15D3539-4E66-9D4A-4E91-8D7916BCD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2358605"/>
            <a:ext cx="5138737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53C5A74-C379-3975-1BD7-0B8CBF2307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2" y="2081015"/>
            <a:ext cx="5138737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754DA5F-1604-C584-2A2E-2B717B064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426" y="3039373"/>
            <a:ext cx="5138737" cy="2527300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5325C496-EAA9-5056-CCAE-BF1AA75FE5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4426" y="2358605"/>
            <a:ext cx="5138737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47038F3-7B16-BDC6-464B-FDE165DB3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4425" y="2081015"/>
            <a:ext cx="5138737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9ACB6-BE7E-1AAB-DD4B-67D686317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4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Slide: Three Columns, light mode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FD06148-26C8-2520-E0EA-BBABE2095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4" y="3039372"/>
            <a:ext cx="3388994" cy="3228423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AB8006C-077E-F188-6777-6ED047BE6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4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4F04336-2961-2EFC-A2EB-21583836B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7CBD024-28D7-0809-E428-3CA0CE1FA9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3245" y="3039372"/>
            <a:ext cx="3388994" cy="3228423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977989-78A3-14A1-F32F-AB469AF24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3245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three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8112850-8C9A-651C-E234-D32BF19F01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3244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818831D-4343-8DC1-9D55-28429E7EEB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04" y="3039372"/>
            <a:ext cx="3388994" cy="3228423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E6F7ECA-7642-EC18-3932-C5B5606900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1504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72A7675-6652-5941-E6B4-8FC2BACE64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03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accent3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23C76-1A5C-D4C3-C1E9-B4572617D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99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tatement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6C3F7F-0FED-1C04-F6AC-5372ECC641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1263650"/>
            <a:ext cx="10889355" cy="2892425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4000" dirty="0">
                <a:solidFill>
                  <a:schemeClr val="accent3"/>
                </a:solidFill>
              </a:rPr>
              <a:t>Summary statement, light mode: </a:t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/>
              <a:t>Lorem ipsum dolor sit </a:t>
            </a:r>
            <a:r>
              <a:rPr lang="en-US" sz="4000" dirty="0" err="1"/>
              <a:t>amet</a:t>
            </a:r>
            <a:r>
              <a:rPr lang="en-US" sz="4000" dirty="0"/>
              <a:t>, </a:t>
            </a:r>
            <a:r>
              <a:rPr lang="en-US" sz="4000" dirty="0" err="1"/>
              <a:t>consectetur</a:t>
            </a:r>
            <a:r>
              <a:rPr lang="en-US" sz="4000" dirty="0"/>
              <a:t> </a:t>
            </a:r>
            <a:r>
              <a:rPr lang="en-US" sz="4000" dirty="0" err="1"/>
              <a:t>adipiscing</a:t>
            </a:r>
            <a:r>
              <a:rPr lang="en-US" sz="4000" dirty="0"/>
              <a:t> </a:t>
            </a:r>
            <a:r>
              <a:rPr lang="en-US" sz="4000" dirty="0" err="1"/>
              <a:t>elit</a:t>
            </a:r>
            <a:r>
              <a:rPr lang="en-US" sz="4000" dirty="0"/>
              <a:t>, sed do </a:t>
            </a:r>
            <a:r>
              <a:rPr lang="en-US" sz="4000" dirty="0" err="1"/>
              <a:t>eiusmod</a:t>
            </a:r>
            <a:r>
              <a:rPr lang="en-US" sz="4000" dirty="0"/>
              <a:t> </a:t>
            </a:r>
            <a:r>
              <a:rPr lang="en-US" sz="4000" dirty="0" err="1"/>
              <a:t>tempor</a:t>
            </a:r>
            <a:r>
              <a:rPr lang="en-US" sz="4000" dirty="0"/>
              <a:t> </a:t>
            </a:r>
            <a:r>
              <a:rPr lang="en-US" sz="4000" dirty="0" err="1"/>
              <a:t>incididunt</a:t>
            </a:r>
            <a:r>
              <a:rPr lang="en-US" sz="4000" dirty="0"/>
              <a:t> </a:t>
            </a:r>
            <a:r>
              <a:rPr lang="en-US" sz="4000" dirty="0" err="1"/>
              <a:t>ut</a:t>
            </a:r>
            <a:r>
              <a:rPr lang="en-US" sz="4000" dirty="0"/>
              <a:t> labore et dolore magna </a:t>
            </a:r>
            <a:r>
              <a:rPr lang="en-US" sz="4000" dirty="0" err="1"/>
              <a:t>aliqua</a:t>
            </a:r>
            <a:r>
              <a:rPr lang="en-US" sz="4000" dirty="0"/>
              <a:t>.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E683E757-9B55-03BA-9DB3-1CF2DF77E2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7349" y="5720691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1: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1B67F83D-256A-954A-47AA-BC2FC5E38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4181" y="5707385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2: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3BD5FC59-65AA-4D40-A84C-A07063D16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1011" y="5707385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1: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93701-0088-40F2-7ADB-9DC867EECD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, light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6" name="Picture Placeholder 55">
            <a:extLst>
              <a:ext uri="{FF2B5EF4-FFF2-40B4-BE49-F238E27FC236}">
                <a16:creationId xmlns:a16="http://schemas.microsoft.com/office/drawing/2014/main" id="{46B9A2D7-EE95-9E36-3375-2959CDA99C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986574"/>
            <a:ext cx="10720637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8B6E4-7B03-AC21-D8C8-01FB6FFD4C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2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s, dark mo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3" name="Picture Placeholder 55">
            <a:extLst>
              <a:ext uri="{FF2B5EF4-FFF2-40B4-BE49-F238E27FC236}">
                <a16:creationId xmlns:a16="http://schemas.microsoft.com/office/drawing/2014/main" id="{90DC4CD9-4F86-9067-F563-065C6726FD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986574"/>
            <a:ext cx="5261676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55">
            <a:extLst>
              <a:ext uri="{FF2B5EF4-FFF2-40B4-BE49-F238E27FC236}">
                <a16:creationId xmlns:a16="http://schemas.microsoft.com/office/drawing/2014/main" id="{C2BC69C5-DE72-3F6C-67E4-70E7092F4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6900" y="986574"/>
            <a:ext cx="5261676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056BA-2BC5-6158-8255-28C82B332A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00" y="144548"/>
            <a:ext cx="1267091" cy="7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me Graphics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511D64F-E31D-7409-998D-28DAEE4842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-6757" y="-14991"/>
            <a:ext cx="12183765" cy="6885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5F12D-480F-C624-AC33-EAA11B69C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91" y="729502"/>
            <a:ext cx="4609255" cy="1480390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49F8CC-A319-837D-952A-BF8D7DD56D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576" y="5431090"/>
            <a:ext cx="2364908" cy="13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3FDC-5949-907F-D890-FA5FCD03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30" y="1257328"/>
            <a:ext cx="747285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4B698-0DD2-E45B-AD84-BA00F6E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730" y="4889314"/>
            <a:ext cx="7329722" cy="16557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0025471-CEEC-E251-E59D-D387F47FD4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3793" t="-9536" r="7559"/>
          <a:stretch>
            <a:fillRect/>
          </a:stretch>
        </p:blipFill>
        <p:spPr>
          <a:xfrm flipH="1" flipV="1">
            <a:off x="-1" y="12941"/>
            <a:ext cx="12191998" cy="5171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8945A-2744-C474-FE2C-208688C7B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8784"/>
            <a:ext cx="1725952" cy="554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B1F89-1BD6-0970-A8CA-00CC73C2CD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12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e Graphics">
    <p:bg>
      <p:bgPr>
        <a:gradFill flip="none" rotWithShape="1">
          <a:gsLst>
            <a:gs pos="55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27000">
              <a:schemeClr val="accent6">
                <a:lumMod val="50000"/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511D64F-E31D-7409-998D-28DAEE4842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-6757" y="-14991"/>
            <a:ext cx="12183765" cy="6885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5F12D-480F-C624-AC33-EAA11B69C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89" y="729502"/>
            <a:ext cx="4609259" cy="1480390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3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47001-E4B2-6DDB-98A9-17BEFCAEA0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576" y="5431090"/>
            <a:ext cx="2364908" cy="1330260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573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55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27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3FDC-5949-907F-D890-FA5FCD03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009" y="1189614"/>
            <a:ext cx="359329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4B698-0DD2-E45B-AD84-BA00F6E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9009" y="3669289"/>
            <a:ext cx="359329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68C9B5-0A39-2752-F9CE-2DC608525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9072"/>
            <a:ext cx="1725951" cy="554337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50A54EA-ED9D-C665-3989-7C39EACC0B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500000">
            <a:off x="-3147876" y="-9625997"/>
            <a:ext cx="12101535" cy="27294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3A2B0-C3B5-C5A5-AFA8-2DAF98443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54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Title Green">
    <p:bg>
      <p:bgPr>
        <a:gradFill>
          <a:gsLst>
            <a:gs pos="75000">
              <a:srgbClr val="777777">
                <a:alpha val="1500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27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1B97675-352A-3572-BB5B-F8ECF8D29C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1288" b="35780"/>
          <a:stretch>
            <a:fillRect/>
          </a:stretch>
        </p:blipFill>
        <p:spPr>
          <a:xfrm rot="5400000">
            <a:off x="2590518" y="-2808795"/>
            <a:ext cx="7010963" cy="1219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73FDC-5949-907F-D890-FA5FCD03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30" y="1257328"/>
            <a:ext cx="747285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4B698-0DD2-E45B-AD84-BA00F6E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730" y="4889314"/>
            <a:ext cx="7329722" cy="16557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910E8-0AF0-9202-A256-3CF1A5B49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9072"/>
            <a:ext cx="1725951" cy="554337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1DB248-E03E-5962-8ACC-99C43F048D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536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light mode">
    <p:bg>
      <p:bgPr>
        <a:gradFill>
          <a:gsLst>
            <a:gs pos="77000">
              <a:srgbClr val="777777">
                <a:alpha val="17028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2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8A8E38-5E38-80F5-2AA5-B3CB9F0D7E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817" r="27520" b="1552"/>
          <a:stretch>
            <a:fillRect/>
          </a:stretch>
        </p:blipFill>
        <p:spPr>
          <a:xfrm rot="16200000">
            <a:off x="6101004" y="767004"/>
            <a:ext cx="6858002" cy="53239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4F29A79-009F-1209-EC83-A12997E3F6AE}"/>
              </a:ext>
            </a:extLst>
          </p:cNvPr>
          <p:cNvSpPr/>
          <p:nvPr userDrawn="1"/>
        </p:nvSpPr>
        <p:spPr>
          <a:xfrm>
            <a:off x="589085" y="2299384"/>
            <a:ext cx="745473" cy="745473"/>
          </a:xfrm>
          <a:prstGeom prst="ellipse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C9C081-3015-FE2A-674A-C9262DA1297A}"/>
              </a:ext>
            </a:extLst>
          </p:cNvPr>
          <p:cNvSpPr/>
          <p:nvPr userDrawn="1"/>
        </p:nvSpPr>
        <p:spPr>
          <a:xfrm>
            <a:off x="589085" y="4501080"/>
            <a:ext cx="745473" cy="745473"/>
          </a:xfrm>
          <a:prstGeom prst="ellipse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8849E6-0BFE-869B-F1DF-8869F9179C40}"/>
              </a:ext>
            </a:extLst>
          </p:cNvPr>
          <p:cNvSpPr/>
          <p:nvPr userDrawn="1"/>
        </p:nvSpPr>
        <p:spPr>
          <a:xfrm>
            <a:off x="3808547" y="2299384"/>
            <a:ext cx="745473" cy="745473"/>
          </a:xfrm>
          <a:prstGeom prst="ellipse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B5E888-D604-C3D2-741D-5D34B2400E7F}"/>
              </a:ext>
            </a:extLst>
          </p:cNvPr>
          <p:cNvSpPr/>
          <p:nvPr userDrawn="1"/>
        </p:nvSpPr>
        <p:spPr>
          <a:xfrm>
            <a:off x="3808547" y="4501080"/>
            <a:ext cx="745473" cy="745473"/>
          </a:xfrm>
          <a:prstGeom prst="ellipse">
            <a:avLst/>
          </a:prstGeom>
          <a:solidFill>
            <a:srgbClr val="006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8892B-3A6F-1EDA-4625-E95B0FE8B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89C3F72-D4C4-6190-B885-8D17C4E46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9" y="1009394"/>
            <a:ext cx="6530470" cy="8363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Agenda, light mode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02D35D9-776C-9020-2A44-9EA9846509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2890" y="3185335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One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12D92A4-525C-EDF7-D79F-08FF2C42F8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890" y="3506971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66F71DF-B34C-0398-ED0D-A210FCB0AC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26191" y="3180646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Three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D45CFE5F-F0BA-9B82-1C90-4F1CCB6C9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6191" y="3502282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B85CA6E-1755-355C-3EEF-4BBE95C7AD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2890" y="5386553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Two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FC53C57E-D9C8-49BE-D827-A55852FFC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890" y="5708189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495ACB4-9EB6-34B8-732C-EB596D76EFD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726191" y="5386553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Four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EB1CADED-72FC-6C24-39E7-8BF04A660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6191" y="5708189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8740B799-F65A-2018-FFB4-036CE0DA85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3498" y="1519668"/>
            <a:ext cx="4430565" cy="4845620"/>
          </a:xfrm>
          <a:prstGeom prst="roundRect">
            <a:avLst>
              <a:gd name="adj" fmla="val 10150"/>
            </a:avLst>
          </a:prstGeom>
          <a:solidFill>
            <a:schemeClr val="bg1">
              <a:lumMod val="85000"/>
            </a:schemeClr>
          </a:solidFill>
          <a:ln>
            <a:solidFill>
              <a:srgbClr val="DA291C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, light mode">
    <p:bg>
      <p:bgPr>
        <a:gradFill>
          <a:gsLst>
            <a:gs pos="83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3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BE1A6C5-B782-BEF6-34D5-07E23FE57DAF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  <a:effectLst>
            <a:outerShdw blurRad="452939" dist="38100" dir="16200000" rotWithShape="0">
              <a:prstClr val="black">
                <a:alpha val="163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60ECFF-2651-5C06-512E-093A8BFE99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6701D3-3FDC-59C5-6FC0-F7AF3FC9BE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73054" y="2987749"/>
            <a:ext cx="5950130" cy="5920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CDEF0E-FD12-4048-2D70-E8928CA8D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96" y="695294"/>
            <a:ext cx="10911840" cy="21602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Big Quote, light mode: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Picture Placeholder 55">
            <a:extLst>
              <a:ext uri="{FF2B5EF4-FFF2-40B4-BE49-F238E27FC236}">
                <a16:creationId xmlns:a16="http://schemas.microsoft.com/office/drawing/2014/main" id="{46B9A2D7-EE95-9E36-3375-2959CDA99C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3870251"/>
            <a:ext cx="10720637" cy="2516302"/>
          </a:xfrm>
          <a:prstGeom prst="roundRect">
            <a:avLst>
              <a:gd name="adj" fmla="val 10150"/>
            </a:avLst>
          </a:prstGeom>
          <a:solidFill>
            <a:schemeClr val="bg1">
              <a:lumMod val="85000"/>
            </a:schemeClr>
          </a:solidFill>
          <a:ln>
            <a:solidFill>
              <a:srgbClr val="DA291C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22CC2-6920-76B6-B31A-045126DBA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03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paragraph - left, light mode">
    <p:bg>
      <p:bgPr>
        <a:gradFill>
          <a:gsLst>
            <a:gs pos="81000">
              <a:srgbClr val="777777">
                <a:alpha val="10156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6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4220031" y="-355409"/>
            <a:ext cx="1212113" cy="1922927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485DDD-EB8D-9202-3032-898F8723DC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2" y="4155140"/>
            <a:ext cx="4827492" cy="224565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675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1D3791-293B-B231-B1F2-F7D1AC54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0" y="2600978"/>
            <a:ext cx="4827492" cy="1325563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paragraph, </a:t>
            </a:r>
            <a:br>
              <a:rPr lang="en-US" b="1" dirty="0"/>
            </a:br>
            <a:r>
              <a:rPr lang="en-US" b="1" dirty="0"/>
              <a:t>light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BC2C2-2DCA-331F-E6FA-34D9B95FA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751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paragraph - right, light mode">
    <p:bg>
      <p:bgPr>
        <a:gradFill>
          <a:gsLst>
            <a:gs pos="81000">
              <a:srgbClr val="777777">
                <a:alpha val="10156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6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10624480" y="-355409"/>
            <a:ext cx="1212113" cy="1922927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485DDD-EB8D-9202-3032-898F8723DC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901991" y="4155140"/>
            <a:ext cx="4827492" cy="224565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1D3791-293B-B231-B1F2-F7D1AC54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1989" y="2600978"/>
            <a:ext cx="4827492" cy="1325563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paragraph, </a:t>
            </a:r>
            <a:br>
              <a:rPr lang="en-US" b="1" dirty="0"/>
            </a:br>
            <a:r>
              <a:rPr lang="en-US" b="1" dirty="0"/>
              <a:t>light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9A2B2-AD50-962F-AC1D-0E1B79AAC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422" y="149260"/>
            <a:ext cx="1223201" cy="688051"/>
          </a:xfrm>
          <a:prstGeom prst="rect">
            <a:avLst/>
          </a:prstGeom>
          <a:effectLst>
            <a:outerShdw blurRad="278547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419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bullets - left, light mode">
    <p:bg>
      <p:bgPr>
        <a:gradFill>
          <a:gsLst>
            <a:gs pos="81000">
              <a:srgbClr val="777777">
                <a:alpha val="10156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6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4220031" y="-355409"/>
            <a:ext cx="1212113" cy="192292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675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C5A747-7777-C83F-E2BA-5539413B8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0" y="1555313"/>
            <a:ext cx="4827492" cy="1102660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bullets, light mode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E95ED9-C37A-10B6-3781-23D1E55E7E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8762" y="3052480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1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577F7EFC-FF14-4553-0C19-EBB75EB76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8762" y="3374116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47D996-86D5-98D8-5982-6A792DC86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28762" y="422592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2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E29AF668-183F-352E-03EF-D00F0EE80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8762" y="454756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BBB640B-DE21-E033-D252-DFDDD964671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528762" y="534995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3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072EA1DB-7E9D-38FC-AF52-7E03E331D1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8762" y="567159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F554D-86E5-B69A-135B-952E20BE6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891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bullets - right, light mode">
    <p:bg>
      <p:bgPr>
        <a:gradFill>
          <a:gsLst>
            <a:gs pos="81000">
              <a:srgbClr val="777777">
                <a:alpha val="10156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6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10624480" y="-355409"/>
            <a:ext cx="1212113" cy="192292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C9D5B-E0D9-30DD-434A-A89F11D4E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1989" y="1555313"/>
            <a:ext cx="4827492" cy="1102660"/>
          </a:xfrm>
        </p:spPr>
        <p:txBody>
          <a:bodyPr>
            <a:no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bullets, light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B720-ECB8-AC49-626C-5087728158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3211" y="3052480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1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785509E1-1756-7073-D95F-13B0D9295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33211" y="3374116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191BE-5960-FA49-29DD-842801515BE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933211" y="422592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2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786D5BCF-EFD3-3B6F-1D18-E6A3CE41C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3211" y="454756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5F0BA2-6A6D-0F17-A784-9BB5341741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33211" y="534995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6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3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15BC7EE4-6655-0011-1E7D-5F802FC2B3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3211" y="567159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73F533-0E99-AE5D-3040-EC49E9C020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422" y="149260"/>
            <a:ext cx="1223201" cy="688051"/>
          </a:xfrm>
          <a:prstGeom prst="rect">
            <a:avLst/>
          </a:prstGeom>
          <a:effectLst>
            <a:outerShdw blurRad="278547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724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75C2D-8E6A-7C1F-0CFB-1A3714B28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Slide: one paragraph, light mode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D6FBC-C692-B0EC-E1E9-46624C5EF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1674813"/>
            <a:ext cx="11055350" cy="475456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F98A6-BC92-02B0-5B6E-B41B7AE13D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0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4F29A79-009F-1209-EC83-A12997E3F6AE}"/>
              </a:ext>
            </a:extLst>
          </p:cNvPr>
          <p:cNvSpPr/>
          <p:nvPr userDrawn="1"/>
        </p:nvSpPr>
        <p:spPr>
          <a:xfrm>
            <a:off x="589085" y="2299384"/>
            <a:ext cx="745473" cy="745473"/>
          </a:xfrm>
          <a:prstGeom prst="ellipse">
            <a:avLst/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C9C081-3015-FE2A-674A-C9262DA1297A}"/>
              </a:ext>
            </a:extLst>
          </p:cNvPr>
          <p:cNvSpPr/>
          <p:nvPr userDrawn="1"/>
        </p:nvSpPr>
        <p:spPr>
          <a:xfrm>
            <a:off x="589085" y="4501080"/>
            <a:ext cx="745473" cy="745473"/>
          </a:xfrm>
          <a:prstGeom prst="ellipse">
            <a:avLst/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8849E6-0BFE-869B-F1DF-8869F9179C40}"/>
              </a:ext>
            </a:extLst>
          </p:cNvPr>
          <p:cNvSpPr/>
          <p:nvPr userDrawn="1"/>
        </p:nvSpPr>
        <p:spPr>
          <a:xfrm>
            <a:off x="3808547" y="2299384"/>
            <a:ext cx="745473" cy="745473"/>
          </a:xfrm>
          <a:prstGeom prst="ellipse">
            <a:avLst/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B5E888-D604-C3D2-741D-5D34B2400E7F}"/>
              </a:ext>
            </a:extLst>
          </p:cNvPr>
          <p:cNvSpPr/>
          <p:nvPr userDrawn="1"/>
        </p:nvSpPr>
        <p:spPr>
          <a:xfrm>
            <a:off x="3808547" y="4501080"/>
            <a:ext cx="745473" cy="745473"/>
          </a:xfrm>
          <a:prstGeom prst="ellipse">
            <a:avLst/>
          </a:prstGeom>
          <a:solidFill>
            <a:srgbClr val="003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04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8A4219-63D7-CA88-F5F2-ACDDF4ACBC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7289" b="-1465"/>
          <a:stretch>
            <a:fillRect/>
          </a:stretch>
        </p:blipFill>
        <p:spPr>
          <a:xfrm rot="16200000">
            <a:off x="6160636" y="725028"/>
            <a:ext cx="6857995" cy="540793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89C3F72-D4C4-6190-B885-8D17C4E46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9" y="1009394"/>
            <a:ext cx="6530470" cy="8363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Agenda, dark mode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02D35D9-776C-9020-2A44-9EA9846509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2890" y="3185335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One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12D92A4-525C-EDF7-D79F-08FF2C42F8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890" y="3506971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  <a:p>
            <a:pPr marL="228600" lvl="0" indent="-228600"/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66F71DF-B34C-0398-ED0D-A210FCB0AC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26191" y="3180646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Three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D45CFE5F-F0BA-9B82-1C90-4F1CCB6C9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6191" y="3502282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  <a:p>
            <a:pPr marL="228600" lvl="0" indent="-228600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B85CA6E-1755-355C-3EEF-4BBE95C7AD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2890" y="5386553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Two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FC53C57E-D9C8-49BE-D827-A55852FFC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890" y="5708189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  <a:p>
            <a:pPr marL="228600" lvl="0" indent="-228600"/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495ACB4-9EB6-34B8-732C-EB596D76EFD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726191" y="5386553"/>
            <a:ext cx="2844685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Item Four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EB1CADED-72FC-6C24-39E7-8BF04A660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6191" y="5708189"/>
            <a:ext cx="2844685" cy="82202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  <a:p>
            <a:pPr marL="228600" lvl="0" indent="-228600"/>
            <a:endParaRPr lang="en-US" dirty="0"/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8740B799-F65A-2018-FFB4-036CE0DA85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3498" y="1540933"/>
            <a:ext cx="4430565" cy="4845620"/>
          </a:xfrm>
          <a:prstGeom prst="roundRect">
            <a:avLst>
              <a:gd name="adj" fmla="val 1015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07F7A-719B-5396-429B-95421EE33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Slide: title only, light mode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D5CC59-71B4-EF5B-8ED1-C974714F9A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AA974A-38C1-783B-CFE7-88A7F8E80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438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78FD3B9-CAD8-7EAE-0728-2D6A61B4A4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84BCED-4C3B-9A68-EDEA-2BB99B0DA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70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6 up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D296B10-0B44-F560-4A86-FB1785C73E2B}"/>
              </a:ext>
            </a:extLst>
          </p:cNvPr>
          <p:cNvSpPr/>
          <p:nvPr/>
        </p:nvSpPr>
        <p:spPr>
          <a:xfrm>
            <a:off x="757238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Slide: six stat layout, light mode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C51915E-7410-D831-91F9-1BDDEFDD3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967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25D8C6B3-2376-BCD2-15AC-BF88081AB7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0967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1" name="Round Single Corner Rectangle 60">
            <a:extLst>
              <a:ext uri="{FF2B5EF4-FFF2-40B4-BE49-F238E27FC236}">
                <a16:creationId xmlns:a16="http://schemas.microsoft.com/office/drawing/2014/main" id="{EF0CE949-7434-EAF9-E677-AE2ED1BC2EA4}"/>
              </a:ext>
            </a:extLst>
          </p:cNvPr>
          <p:cNvSpPr/>
          <p:nvPr userDrawn="1"/>
        </p:nvSpPr>
        <p:spPr>
          <a:xfrm>
            <a:off x="4425002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9E818FFF-D487-2A9E-38A9-93DA4CBB74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8731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41CBAD64-5CEA-7675-EFF8-1FFACADD7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731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###</a:t>
            </a:r>
          </a:p>
        </p:txBody>
      </p:sp>
      <p:sp>
        <p:nvSpPr>
          <p:cNvPr id="67" name="Round Single Corner Rectangle 66">
            <a:extLst>
              <a:ext uri="{FF2B5EF4-FFF2-40B4-BE49-F238E27FC236}">
                <a16:creationId xmlns:a16="http://schemas.microsoft.com/office/drawing/2014/main" id="{14BEDBB5-CA8C-32C3-30C3-AA69C154DCC8}"/>
              </a:ext>
            </a:extLst>
          </p:cNvPr>
          <p:cNvSpPr/>
          <p:nvPr userDrawn="1"/>
        </p:nvSpPr>
        <p:spPr>
          <a:xfrm>
            <a:off x="8090530" y="19367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7DE41FA-1091-73FC-341C-C4DBD679CA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54259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F289611-E808-E702-58D2-989A15622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259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###</a:t>
            </a:r>
          </a:p>
        </p:txBody>
      </p:sp>
      <p:sp>
        <p:nvSpPr>
          <p:cNvPr id="79" name="Round Single Corner Rectangle 78">
            <a:extLst>
              <a:ext uri="{FF2B5EF4-FFF2-40B4-BE49-F238E27FC236}">
                <a16:creationId xmlns:a16="http://schemas.microsoft.com/office/drawing/2014/main" id="{84C59E03-9038-F83D-1116-B024B10685BA}"/>
              </a:ext>
            </a:extLst>
          </p:cNvPr>
          <p:cNvSpPr/>
          <p:nvPr userDrawn="1"/>
        </p:nvSpPr>
        <p:spPr>
          <a:xfrm>
            <a:off x="757238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BAEBE9-CD33-BD6E-41BB-DA05B365E2B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20967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9A758201-A9AC-5666-4205-3A038CDE62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0967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###</a:t>
            </a:r>
          </a:p>
        </p:txBody>
      </p:sp>
      <p:sp>
        <p:nvSpPr>
          <p:cNvPr id="82" name="Round Single Corner Rectangle 81">
            <a:extLst>
              <a:ext uri="{FF2B5EF4-FFF2-40B4-BE49-F238E27FC236}">
                <a16:creationId xmlns:a16="http://schemas.microsoft.com/office/drawing/2014/main" id="{81921CF6-DB39-AE47-76E8-4D02BEE37BAD}"/>
              </a:ext>
            </a:extLst>
          </p:cNvPr>
          <p:cNvSpPr/>
          <p:nvPr userDrawn="1"/>
        </p:nvSpPr>
        <p:spPr>
          <a:xfrm>
            <a:off x="4425002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F5EE1571-96EF-8A03-961A-55CEA829578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88731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4" name="Text Placeholder 17">
            <a:extLst>
              <a:ext uri="{FF2B5EF4-FFF2-40B4-BE49-F238E27FC236}">
                <a16:creationId xmlns:a16="http://schemas.microsoft.com/office/drawing/2014/main" id="{1BEAD4CA-A9AB-3DAB-9490-E75DB2086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731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###</a:t>
            </a:r>
          </a:p>
        </p:txBody>
      </p:sp>
      <p:sp>
        <p:nvSpPr>
          <p:cNvPr id="85" name="Round Single Corner Rectangle 84">
            <a:extLst>
              <a:ext uri="{FF2B5EF4-FFF2-40B4-BE49-F238E27FC236}">
                <a16:creationId xmlns:a16="http://schemas.microsoft.com/office/drawing/2014/main" id="{DAC244C9-0186-4184-16E7-2A84C22B85C1}"/>
              </a:ext>
            </a:extLst>
          </p:cNvPr>
          <p:cNvSpPr/>
          <p:nvPr userDrawn="1"/>
        </p:nvSpPr>
        <p:spPr>
          <a:xfrm>
            <a:off x="8090530" y="4269114"/>
            <a:ext cx="3452336" cy="2160199"/>
          </a:xfrm>
          <a:prstGeom prst="round1Rect">
            <a:avLst>
              <a:gd name="adj" fmla="val 21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962BB4EB-323E-91B6-3929-E137BA01899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354259" y="59015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8625CD9B-D151-AAB2-E44B-E486511E05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4259" y="44609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###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8787BC-2819-E34F-86CC-36067A8564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2E9359-2A5C-B16F-BC04-12250389B8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40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3 up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C3860E42-6383-A1AF-D8EB-95DF9E9766D8}"/>
              </a:ext>
            </a:extLst>
          </p:cNvPr>
          <p:cNvSpPr/>
          <p:nvPr userDrawn="1"/>
        </p:nvSpPr>
        <p:spPr>
          <a:xfrm>
            <a:off x="8090530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F6EE1CA8-7C84-6282-C0B7-AFA9E87EBD76}"/>
              </a:ext>
            </a:extLst>
          </p:cNvPr>
          <p:cNvSpPr/>
          <p:nvPr userDrawn="1"/>
        </p:nvSpPr>
        <p:spPr>
          <a:xfrm>
            <a:off x="4422766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D296B10-0B44-F560-4A86-FB1785C73E2B}"/>
              </a:ext>
            </a:extLst>
          </p:cNvPr>
          <p:cNvSpPr/>
          <p:nvPr/>
        </p:nvSpPr>
        <p:spPr>
          <a:xfrm>
            <a:off x="757238" y="1936714"/>
            <a:ext cx="3452336" cy="4331082"/>
          </a:xfrm>
          <a:prstGeom prst="round1Rect">
            <a:avLst>
              <a:gd name="adj" fmla="val 13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Slide: three stat layout, light mode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C51915E-7410-D831-91F9-1BDDEFDD3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967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25D8C6B3-2376-BCD2-15AC-BF88081AB7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0967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9E818FFF-D487-2A9E-38A9-93DA4CBB74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8731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41CBAD64-5CEA-7675-EFF8-1FFACADD7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731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7DE41FA-1091-73FC-341C-C4DBD679CA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54259" y="3569119"/>
            <a:ext cx="2844685" cy="31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Stat caption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2F289611-E808-E702-58D2-989A15622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259" y="2128529"/>
            <a:ext cx="2868488" cy="139014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6000" b="1" i="0" kern="1200" dirty="0">
                <a:solidFill>
                  <a:srgbClr val="DA29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A7C9B7-DB0B-BADA-B4FF-06BD945EEE46}"/>
              </a:ext>
            </a:extLst>
          </p:cNvPr>
          <p:cNvCxnSpPr>
            <a:stCxn id="3" idx="1"/>
          </p:cNvCxnSpPr>
          <p:nvPr userDrawn="1"/>
        </p:nvCxnSpPr>
        <p:spPr>
          <a:xfrm>
            <a:off x="757238" y="4102255"/>
            <a:ext cx="3452336" cy="0"/>
          </a:xfrm>
          <a:prstGeom prst="line">
            <a:avLst/>
          </a:prstGeom>
          <a:ln>
            <a:solidFill>
              <a:srgbClr val="0061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7C49F-4D05-1C78-5711-DEE27583A0D3}"/>
              </a:ext>
            </a:extLst>
          </p:cNvPr>
          <p:cNvCxnSpPr/>
          <p:nvPr userDrawn="1"/>
        </p:nvCxnSpPr>
        <p:spPr>
          <a:xfrm>
            <a:off x="4422766" y="4102255"/>
            <a:ext cx="3452336" cy="0"/>
          </a:xfrm>
          <a:prstGeom prst="line">
            <a:avLst/>
          </a:prstGeom>
          <a:ln>
            <a:solidFill>
              <a:srgbClr val="0061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5114B3-75FA-2640-0055-60AE77FDEF77}"/>
              </a:ext>
            </a:extLst>
          </p:cNvPr>
          <p:cNvCxnSpPr/>
          <p:nvPr userDrawn="1"/>
        </p:nvCxnSpPr>
        <p:spPr>
          <a:xfrm>
            <a:off x="8090530" y="4102255"/>
            <a:ext cx="3452336" cy="0"/>
          </a:xfrm>
          <a:prstGeom prst="line">
            <a:avLst/>
          </a:prstGeom>
          <a:ln>
            <a:solidFill>
              <a:srgbClr val="0061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B40633F-221E-949D-7E95-06B1AB9F4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555" y="4306344"/>
            <a:ext cx="2882900" cy="1783516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2"/>
              </a:buBlip>
              <a:defRPr sz="13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1FDC3F0-5338-8620-DB7E-5CD05461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8607" y="4306770"/>
            <a:ext cx="2882900" cy="1783516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2"/>
              </a:buBlip>
              <a:defRPr sz="13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153E890-C197-D669-77B7-5F6E43D8DF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0884" y="4364345"/>
            <a:ext cx="2882900" cy="1783516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2"/>
              </a:buBlip>
              <a:defRPr sz="13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14A701-42A8-8031-07A6-80AFB95042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1CFA6-2450-DEA3-E362-D58773A896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118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Slide: Two Columns, light mode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D81D22-996D-A243-B6A6-FB2E7CFEB1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3039373"/>
            <a:ext cx="5138737" cy="2527300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15D3539-4E66-9D4A-4E91-8D7916BCD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2358605"/>
            <a:ext cx="5138737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53C5A74-C379-3975-1BD7-0B8CBF2307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2" y="2081015"/>
            <a:ext cx="5138737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rgbClr val="DA291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754DA5F-1604-C584-2A2E-2B717B064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426" y="3039373"/>
            <a:ext cx="5138737" cy="2527300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5325C496-EAA9-5056-CCAE-BF1AA75FE5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4426" y="2358605"/>
            <a:ext cx="5138737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47038F3-7B16-BDC6-464B-FDE165DB34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4425" y="2081015"/>
            <a:ext cx="5138737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rgbClr val="DA291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354276F-192E-7C32-D749-A0D4D0F011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BB5611-D8CF-2738-7639-EB1FECEAB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47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BE68644-40F2-CFCD-C5AC-377316E04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986574"/>
            <a:ext cx="11054380" cy="688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0061AF"/>
                </a:solidFill>
              </a:defRPr>
            </a:lvl1pPr>
          </a:lstStyle>
          <a:p>
            <a:r>
              <a:rPr lang="en-US" dirty="0"/>
              <a:t>Slide: Three Columns, light mode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FD06148-26C8-2520-E0EA-BBABE2095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4" y="3039372"/>
            <a:ext cx="3388994" cy="3228423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AB8006C-077E-F188-6777-6ED047BE6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4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4F04336-2961-2EFC-A2EB-21583836B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rgbClr val="DA291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7CBD024-28D7-0809-E428-3CA0CE1FA9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3245" y="3039372"/>
            <a:ext cx="3388994" cy="3228423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977989-78A3-14A1-F32F-AB469AF24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3245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three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8112850-8C9A-651C-E234-D32BF19F01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3244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rgbClr val="DA291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818831D-4343-8DC1-9D55-28429E7EEB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04" y="3039372"/>
            <a:ext cx="3388994" cy="3228423"/>
          </a:xfrm>
        </p:spPr>
        <p:txBody>
          <a:bodyPr/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E6F7ECA-7642-EC18-3932-C5B5606900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1504" y="2358605"/>
            <a:ext cx="3388994" cy="5785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72A7675-6652-5941-E6B4-8FC2BACE64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03" y="2081015"/>
            <a:ext cx="3388994" cy="31706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rgbClr val="DA291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Hairline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801255-2F4D-328B-3C71-9EAF5BF7F4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EE2D0-9134-9F0A-E383-BB4F9A437D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81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tatement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  <a:effectLst>
            <a:outerShdw blurRad="452939" dist="38100" dir="16200000" rotWithShape="0">
              <a:prstClr val="black">
                <a:alpha val="163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6C3F7F-0FED-1C04-F6AC-5372ECC641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1263650"/>
            <a:ext cx="10889355" cy="2892425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rgbClr val="0061AF"/>
                </a:solidFill>
              </a:defRPr>
            </a:lvl1pPr>
          </a:lstStyle>
          <a:p>
            <a:pPr lvl="0"/>
            <a:r>
              <a:rPr lang="en-US" sz="4000" dirty="0"/>
              <a:t>Summary statement: Lorem ipsum dolor sit </a:t>
            </a:r>
            <a:r>
              <a:rPr lang="en-US" sz="4000" dirty="0" err="1"/>
              <a:t>amet</a:t>
            </a:r>
            <a:r>
              <a:rPr lang="en-US" sz="4000" dirty="0"/>
              <a:t>, </a:t>
            </a:r>
            <a:r>
              <a:rPr lang="en-US" sz="4000" dirty="0" err="1"/>
              <a:t>consectetur</a:t>
            </a:r>
            <a:r>
              <a:rPr lang="en-US" sz="4000" dirty="0"/>
              <a:t> </a:t>
            </a:r>
            <a:r>
              <a:rPr lang="en-US" sz="4000" dirty="0" err="1"/>
              <a:t>adipiscing</a:t>
            </a:r>
            <a:r>
              <a:rPr lang="en-US" sz="4000" dirty="0"/>
              <a:t> </a:t>
            </a:r>
            <a:r>
              <a:rPr lang="en-US" sz="4000" dirty="0" err="1"/>
              <a:t>elit</a:t>
            </a:r>
            <a:r>
              <a:rPr lang="en-US" sz="4000" dirty="0"/>
              <a:t>, sed do </a:t>
            </a:r>
            <a:r>
              <a:rPr lang="en-US" sz="4000" dirty="0" err="1"/>
              <a:t>eiusmod</a:t>
            </a:r>
            <a:r>
              <a:rPr lang="en-US" sz="4000" dirty="0"/>
              <a:t> </a:t>
            </a:r>
            <a:r>
              <a:rPr lang="en-US" sz="4000" dirty="0" err="1"/>
              <a:t>tempor</a:t>
            </a:r>
            <a:r>
              <a:rPr lang="en-US" sz="4000" dirty="0"/>
              <a:t> </a:t>
            </a:r>
            <a:r>
              <a:rPr lang="en-US" sz="4000" dirty="0" err="1"/>
              <a:t>incididunt</a:t>
            </a:r>
            <a:r>
              <a:rPr lang="en-US" sz="4000" dirty="0"/>
              <a:t> </a:t>
            </a:r>
            <a:r>
              <a:rPr lang="en-US" sz="4000" dirty="0" err="1"/>
              <a:t>ut</a:t>
            </a:r>
            <a:r>
              <a:rPr lang="en-US" sz="4000" dirty="0"/>
              <a:t> labore et dolore magna </a:t>
            </a:r>
            <a:r>
              <a:rPr lang="en-US" sz="4000" dirty="0" err="1"/>
              <a:t>aliqua</a:t>
            </a:r>
            <a:r>
              <a:rPr lang="en-US" sz="4000" dirty="0"/>
              <a:t>.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E683E757-9B55-03BA-9DB3-1CF2DF77E2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7349" y="5720691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6">
                    <a:lumMod val="1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1: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1B67F83D-256A-954A-47AA-BC2FC5E38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4181" y="5707385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6">
                    <a:lumMod val="1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2: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3BD5FC59-65AA-4D40-A84C-A07063D16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1011" y="5707385"/>
            <a:ext cx="2203448" cy="9352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6">
                    <a:lumMod val="1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Takeaway 1: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labore et dolore magna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D87AEFE-CDC1-3921-BADE-F4304F9BEF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056AC2-B954-78BD-2217-00F9F27255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6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, light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F7AF3505-A672-B4FC-DC68-0899B214A803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  <a:effectLst>
            <a:outerShdw blurRad="452939" dist="38100" dir="16200000" rotWithShape="0">
              <a:prstClr val="black">
                <a:alpha val="163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1AB14F6-CE45-C86A-22A8-47B3576BCF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sp>
        <p:nvSpPr>
          <p:cNvPr id="16" name="Picture Placeholder 55">
            <a:extLst>
              <a:ext uri="{FF2B5EF4-FFF2-40B4-BE49-F238E27FC236}">
                <a16:creationId xmlns:a16="http://schemas.microsoft.com/office/drawing/2014/main" id="{46B9A2D7-EE95-9E36-3375-2959CDA99C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986574"/>
            <a:ext cx="10720637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rgbClr val="DA291C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44073-7DF8-5AA2-0677-9BA86DB96C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3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s, dark mode">
    <p:bg>
      <p:bgPr>
        <a:gradFill>
          <a:gsLst>
            <a:gs pos="81000">
              <a:srgbClr val="777777">
                <a:alpha val="0"/>
              </a:srgbClr>
            </a:gs>
            <a:gs pos="100000">
              <a:schemeClr val="accent6">
                <a:lumMod val="50000"/>
              </a:schemeClr>
            </a:gs>
            <a:gs pos="0">
              <a:schemeClr val="accent6">
                <a:lumMod val="50000"/>
                <a:alpha val="67145"/>
              </a:schemeClr>
            </a:gs>
            <a:gs pos="11000">
              <a:schemeClr val="accent6">
                <a:lumMod val="50000"/>
                <a:alpha val="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57D269BF-9F9C-88DC-42A7-01E6562F1F97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  <a:effectLst>
            <a:outerShdw blurRad="452939" dist="38100" dir="16200000" rotWithShape="0">
              <a:prstClr val="black">
                <a:alpha val="163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0EA60C-01AB-ACB5-2CD4-CA92708897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721066E-B8BF-ECB7-9EE8-46B1BDCE7C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sp>
        <p:nvSpPr>
          <p:cNvPr id="3" name="Picture Placeholder 55">
            <a:extLst>
              <a:ext uri="{FF2B5EF4-FFF2-40B4-BE49-F238E27FC236}">
                <a16:creationId xmlns:a16="http://schemas.microsoft.com/office/drawing/2014/main" id="{90DC4CD9-4F86-9067-F563-065C6726FD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986574"/>
            <a:ext cx="5261676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rgbClr val="DA291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55">
            <a:extLst>
              <a:ext uri="{FF2B5EF4-FFF2-40B4-BE49-F238E27FC236}">
                <a16:creationId xmlns:a16="http://schemas.microsoft.com/office/drawing/2014/main" id="{C2BC69C5-DE72-3F6C-67E4-70E7092F4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6900" y="986574"/>
            <a:ext cx="5261676" cy="5399979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rgbClr val="DA291C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9BF08-4A9B-8528-F94D-4730B7047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3" y="149260"/>
            <a:ext cx="1223201" cy="688051"/>
          </a:xfrm>
          <a:prstGeom prst="rect">
            <a:avLst/>
          </a:prstGeom>
          <a:effectLst>
            <a:outerShdw blurRad="83974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60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A446298B-9DA6-7C39-1F5F-3E6419C540BE}"/>
              </a:ext>
            </a:extLst>
          </p:cNvPr>
          <p:cNvSpPr/>
          <p:nvPr userDrawn="1"/>
        </p:nvSpPr>
        <p:spPr>
          <a:xfrm>
            <a:off x="0" y="4697801"/>
            <a:ext cx="12192000" cy="2160199"/>
          </a:xfrm>
          <a:prstGeom prst="round1Rect">
            <a:avLst>
              <a:gd name="adj" fmla="val 26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EC714-A4F6-D495-71A3-29F85F0B00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83" b="41581"/>
          <a:stretch>
            <a:fillRect/>
          </a:stretch>
        </p:blipFill>
        <p:spPr>
          <a:xfrm rot="10800000">
            <a:off x="-2" y="4697798"/>
            <a:ext cx="6400801" cy="2160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383A7C-ACC5-A550-DD9F-FA5F9D3CF2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18" t="-2842" b="77254"/>
          <a:stretch>
            <a:fillRect/>
          </a:stretch>
        </p:blipFill>
        <p:spPr>
          <a:xfrm rot="10800000" flipH="1">
            <a:off x="-1" y="-2"/>
            <a:ext cx="12192001" cy="7584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6701D3-3FDC-59C5-6FC0-F7AF3FC9BE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73054" y="2987749"/>
            <a:ext cx="5950130" cy="5920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CDEF0E-FD12-4048-2D70-E8928CA8D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96" y="695294"/>
            <a:ext cx="10911840" cy="21602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Big Quote, dark mode: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Picture Placeholder 55">
            <a:extLst>
              <a:ext uri="{FF2B5EF4-FFF2-40B4-BE49-F238E27FC236}">
                <a16:creationId xmlns:a16="http://schemas.microsoft.com/office/drawing/2014/main" id="{46B9A2D7-EE95-9E36-3375-2959CDA99C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426" y="3870251"/>
            <a:ext cx="10720637" cy="2516302"/>
          </a:xfrm>
          <a:prstGeom prst="roundRect">
            <a:avLst>
              <a:gd name="adj" fmla="val 1015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CC9CC-C2A5-69B5-A00B-1228C5D66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paragraph - left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4220031" y="-355409"/>
            <a:ext cx="1212113" cy="1922927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485DDD-EB8D-9202-3032-898F8723DC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2" y="4155140"/>
            <a:ext cx="4827492" cy="224565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675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1D3791-293B-B231-B1F2-F7D1AC54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0" y="2600978"/>
            <a:ext cx="4827492" cy="132556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paragraph, </a:t>
            </a:r>
            <a:br>
              <a:rPr lang="en-US" b="1" dirty="0"/>
            </a:br>
            <a:r>
              <a:rPr lang="en-US" b="1" dirty="0"/>
              <a:t>dark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9A707-DA9D-3788-25E9-512737D2C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paragraph - right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10624480" y="-355409"/>
            <a:ext cx="1212113" cy="1922927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485DDD-EB8D-9202-3032-898F8723DC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901989" y="4155140"/>
            <a:ext cx="4827492" cy="224565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1D3791-293B-B231-B1F2-F7D1AC54F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1987" y="2600978"/>
            <a:ext cx="4827492" cy="1325563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paragraph, </a:t>
            </a:r>
            <a:br>
              <a:rPr lang="en-US" b="1" dirty="0"/>
            </a:br>
            <a:r>
              <a:rPr lang="en-US" b="1" dirty="0"/>
              <a:t>dark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E80DAD-2F10-4AE2-A7B4-EDCBDE650E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995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 bullets - left,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AAAD47-4CCE-CD0B-EF40-51F90186A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6220" r="26434" b="23229"/>
          <a:stretch>
            <a:fillRect/>
          </a:stretch>
        </p:blipFill>
        <p:spPr>
          <a:xfrm rot="16200000">
            <a:off x="4220031" y="-355409"/>
            <a:ext cx="1212113" cy="192292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86CBCE-8A89-279F-E8AC-8B91EEB9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675" y="0"/>
            <a:ext cx="6410325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C5A747-7777-C83F-E2BA-5539413B8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0" y="1555313"/>
            <a:ext cx="4827492" cy="110266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Slide: one image </a:t>
            </a:r>
            <a:br>
              <a:rPr lang="en-US" b="1" dirty="0"/>
            </a:br>
            <a:r>
              <a:rPr lang="en-US" b="1" dirty="0"/>
              <a:t>and bullets, dark mode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E95ED9-C37A-10B6-3781-23D1E55E7E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8762" y="3052480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1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577F7EFC-FF14-4553-0C19-EBB75EB76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8762" y="3374116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47D996-86D5-98D8-5982-6A792DC86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28762" y="422592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2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E29AF668-183F-352E-03EF-D00F0EE80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8762" y="454756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BBB640B-DE21-E033-D252-DFDDD964671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528762" y="5349956"/>
            <a:ext cx="3796270" cy="313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lang="en-US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Bullet Title 3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072EA1DB-7E9D-38FC-AF52-7E03E331D1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8762" y="5671592"/>
            <a:ext cx="3796270" cy="5516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laboret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AB9B7-8946-61FF-32BD-603A12B1AE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2F173-F127-EB96-8F8F-E5AA73A5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551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7BF60-E208-8A08-8FEA-DE487FE24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25625"/>
            <a:ext cx="11551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09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745" r:id="rId3"/>
    <p:sldLayoutId id="2147483668" r:id="rId4"/>
    <p:sldLayoutId id="2147483676" r:id="rId5"/>
    <p:sldLayoutId id="2147483677" r:id="rId6"/>
    <p:sldLayoutId id="2147483679" r:id="rId7"/>
    <p:sldLayoutId id="2147483681" r:id="rId8"/>
    <p:sldLayoutId id="2147483683" r:id="rId9"/>
    <p:sldLayoutId id="2147483685" r:id="rId10"/>
    <p:sldLayoutId id="2147483686" r:id="rId11"/>
    <p:sldLayoutId id="2147483692" r:id="rId12"/>
    <p:sldLayoutId id="2147483704" r:id="rId13"/>
    <p:sldLayoutId id="2147483694" r:id="rId14"/>
    <p:sldLayoutId id="2147483696" r:id="rId15"/>
    <p:sldLayoutId id="2147483688" r:id="rId16"/>
    <p:sldLayoutId id="2147483690" r:id="rId17"/>
    <p:sldLayoutId id="2147483698" r:id="rId18"/>
    <p:sldLayoutId id="2147483700" r:id="rId19"/>
    <p:sldLayoutId id="2147483701" r:id="rId20"/>
    <p:sldLayoutId id="2147483669" r:id="rId21"/>
    <p:sldLayoutId id="2147483670" r:id="rId22"/>
    <p:sldLayoutId id="2147483650" r:id="rId23"/>
    <p:sldLayoutId id="2147483675" r:id="rId24"/>
    <p:sldLayoutId id="2147483678" r:id="rId25"/>
    <p:sldLayoutId id="2147483680" r:id="rId26"/>
    <p:sldLayoutId id="2147483682" r:id="rId27"/>
    <p:sldLayoutId id="2147483684" r:id="rId28"/>
    <p:sldLayoutId id="2147483674" r:id="rId29"/>
    <p:sldLayoutId id="2147483691" r:id="rId30"/>
    <p:sldLayoutId id="2147483703" r:id="rId31"/>
    <p:sldLayoutId id="2147483693" r:id="rId32"/>
    <p:sldLayoutId id="2147483695" r:id="rId33"/>
    <p:sldLayoutId id="2147483687" r:id="rId34"/>
    <p:sldLayoutId id="2147483689" r:id="rId35"/>
    <p:sldLayoutId id="2147483697" r:id="rId36"/>
    <p:sldLayoutId id="2147483699" r:id="rId37"/>
    <p:sldLayoutId id="2147483702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0"/>
        </a:buBlip>
        <a:defRPr sz="24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0"/>
        </a:buBlip>
        <a:defRPr sz="20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0"/>
        </a:buBlip>
        <a:defRPr sz="1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0"/>
        </a:buBlip>
        <a:defRPr sz="16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0"/>
        </a:buBlip>
        <a:defRPr sz="16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2F173-F127-EB96-8F8F-E5AA73A5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551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7BF60-E208-8A08-8FEA-DE487FE24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25625"/>
            <a:ext cx="11551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4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1A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2"/>
        </a:buBlip>
        <a:defRPr sz="24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20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6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6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2EB8D5-D80B-965E-3DD4-640B0DB14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37A126-4160-0A85-6E58-36720D698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874" y="1260231"/>
            <a:ext cx="3592512" cy="238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/>
              <a:t>John</a:t>
            </a:r>
            <a:br>
              <a:rPr lang="en-US" sz="6000" dirty="0"/>
            </a:br>
            <a:r>
              <a:rPr lang="en-US" sz="6000" dirty="0" err="1"/>
              <a:t>Querum</a:t>
            </a:r>
            <a:endParaRPr lang="en-US" sz="6000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90812E81-B2BC-6BDE-7063-B3C569CEC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874" y="3646122"/>
            <a:ext cx="3592512" cy="8318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Senior Sales Director</a:t>
            </a:r>
          </a:p>
          <a:p>
            <a:pPr>
              <a:spcBef>
                <a:spcPts val="0"/>
              </a:spcBef>
            </a:pPr>
            <a:r>
              <a:rPr lang="en-US" dirty="0"/>
              <a:t>bp North America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98DB8-7AD9-D33B-B4C9-0FB58EFC4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91990" y="1260231"/>
            <a:ext cx="3727450" cy="238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/>
              <a:t>Summit</a:t>
            </a:r>
          </a:p>
          <a:p>
            <a:pPr>
              <a:lnSpc>
                <a:spcPct val="80000"/>
              </a:lnSpc>
            </a:pPr>
            <a:r>
              <a:rPr lang="en-US" sz="6000" dirty="0"/>
              <a:t>Shah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BD40-BDB1-7414-2950-8EA3CBBC8E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5436" y="3646122"/>
            <a:ext cx="3727450" cy="8318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President</a:t>
            </a:r>
          </a:p>
          <a:p>
            <a:pPr>
              <a:spcBef>
                <a:spcPts val="0"/>
              </a:spcBef>
            </a:pPr>
            <a:r>
              <a:rPr lang="en-US" dirty="0"/>
              <a:t>Southeast Petro Distributors, Inc.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F59F38BD-65D8-A104-D7C4-4C48A916C971}"/>
              </a:ext>
            </a:extLst>
          </p:cNvPr>
          <p:cNvGrpSpPr/>
          <p:nvPr/>
        </p:nvGrpSpPr>
        <p:grpSpPr>
          <a:xfrm>
            <a:off x="4385774" y="4454526"/>
            <a:ext cx="1115329" cy="621594"/>
            <a:chOff x="0" y="0"/>
            <a:chExt cx="2934039" cy="1635194"/>
          </a:xfrm>
        </p:grpSpPr>
        <p:pic>
          <p:nvPicPr>
            <p:cNvPr id="6" name="image_720.png" descr="image_720.png">
              <a:extLst>
                <a:ext uri="{FF2B5EF4-FFF2-40B4-BE49-F238E27FC236}">
                  <a16:creationId xmlns:a16="http://schemas.microsoft.com/office/drawing/2014/main" id="{4D387098-076D-EB58-C709-27BF16EAA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587"/>
            <a:stretch>
              <a:fillRect/>
            </a:stretch>
          </p:blipFill>
          <p:spPr>
            <a:xfrm>
              <a:off x="0" y="0"/>
              <a:ext cx="2934040" cy="137207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7" name="image_720.png" descr="image_720.png">
              <a:extLst>
                <a:ext uri="{FF2B5EF4-FFF2-40B4-BE49-F238E27FC236}">
                  <a16:creationId xmlns:a16="http://schemas.microsoft.com/office/drawing/2014/main" id="{9958355B-144E-CBE6-00EA-E3A0C1B67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773"/>
            <a:stretch>
              <a:fillRect/>
            </a:stretch>
          </p:blipFill>
          <p:spPr>
            <a:xfrm>
              <a:off x="0" y="1311157"/>
              <a:ext cx="2934040" cy="32403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F5D2E10-0238-85C4-63CA-00708D913B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434" y="6058784"/>
            <a:ext cx="1725952" cy="554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B14AE0-51E0-C458-476E-F92D172B63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6" y="149329"/>
            <a:ext cx="1223079" cy="68798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CE9F230-B801-F181-C4A8-2754ACAB20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3793" t="-9536" r="7559"/>
          <a:stretch>
            <a:fillRect/>
          </a:stretch>
        </p:blipFill>
        <p:spPr>
          <a:xfrm rot="8100000" flipH="1" flipV="1">
            <a:off x="-2655842" y="-674355"/>
            <a:ext cx="14990600" cy="63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p ALWAYS listens">
            <a:extLst>
              <a:ext uri="{FF2B5EF4-FFF2-40B4-BE49-F238E27FC236}">
                <a16:creationId xmlns:a16="http://schemas.microsoft.com/office/drawing/2014/main" id="{B7014FAD-43DC-4CBC-B454-1B655B28E880}"/>
              </a:ext>
            </a:extLst>
          </p:cNvPr>
          <p:cNvSpPr txBox="1"/>
          <p:nvPr/>
        </p:nvSpPr>
        <p:spPr>
          <a:xfrm>
            <a:off x="940309" y="1332492"/>
            <a:ext cx="6173724" cy="20965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564" tIns="50564" rIns="50564" bIns="50564" anchor="ctr">
            <a:spAutoFit/>
          </a:bodyPr>
          <a:lstStyle/>
          <a:p>
            <a:pPr defTabSz="383976">
              <a:lnSpc>
                <a:spcPct val="90000"/>
              </a:lnSpc>
              <a:spcBef>
                <a:spcPts val="0"/>
              </a:spcBef>
              <a:defRPr sz="16600">
                <a:latin typeface="Univers for BP"/>
                <a:ea typeface="Univers for BP"/>
                <a:cs typeface="Univers for BP"/>
                <a:sym typeface="Univers for BP Roman"/>
              </a:defRPr>
            </a:pPr>
            <a:r>
              <a:rPr lang="en-US" sz="7200" dirty="0">
                <a:solidFill>
                  <a:schemeClr val="accent2">
                    <a:satOff val="26215"/>
                    <a:lumOff val="7254"/>
                  </a:schemeClr>
                </a:solidFill>
                <a:latin typeface="Univers for BP Light"/>
                <a:ea typeface="Univers for BP Light"/>
                <a:cs typeface="Univers for BP Light"/>
                <a:sym typeface="Univers for BP Light"/>
              </a:rPr>
              <a:t>bp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bg1"/>
                </a:solidFill>
              </a:rPr>
              <a:t>ALWAYS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listens</a:t>
            </a: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DBBD97E4-DE27-E4D6-59F4-ACA96CF5FD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793" t="-9536" r="19455"/>
          <a:stretch>
            <a:fillRect/>
          </a:stretch>
        </p:blipFill>
        <p:spPr>
          <a:xfrm flipH="1" flipV="1">
            <a:off x="-1" y="12939"/>
            <a:ext cx="12191997" cy="6845059"/>
          </a:xfrm>
          <a:prstGeom prst="rect">
            <a:avLst/>
          </a:prstGeom>
        </p:spPr>
      </p:pic>
      <p:sp>
        <p:nvSpPr>
          <p:cNvPr id="129" name="Graphic 9">
            <a:extLst>
              <a:ext uri="{FF2B5EF4-FFF2-40B4-BE49-F238E27FC236}">
                <a16:creationId xmlns:a16="http://schemas.microsoft.com/office/drawing/2014/main" id="{1CB48CDA-DA11-D2D9-C436-F7917C4F15B5}"/>
              </a:ext>
            </a:extLst>
          </p:cNvPr>
          <p:cNvSpPr/>
          <p:nvPr/>
        </p:nvSpPr>
        <p:spPr>
          <a:xfrm rot="10800000" flipH="1">
            <a:off x="-10351573" y="-1862596"/>
            <a:ext cx="10020397" cy="1056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110" y="0"/>
                </a:lnTo>
                <a:lnTo>
                  <a:pt x="21600" y="10800"/>
                </a:lnTo>
                <a:lnTo>
                  <a:pt x="11110" y="21600"/>
                </a:lnTo>
                <a:lnTo>
                  <a:pt x="315" y="21600"/>
                </a:lnTo>
                <a:lnTo>
                  <a:pt x="1054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37891E">
              <a:lumOff val="-20784"/>
            </a:srgbClr>
          </a:solidFill>
          <a:ln w="3175">
            <a:miter lim="400000"/>
          </a:ln>
        </p:spPr>
        <p:txBody>
          <a:bodyPr lIns="34131" tIns="34131" rIns="34131" bIns="34131"/>
          <a:lstStyle/>
          <a:p>
            <a:pPr marL="0" marR="0" lvl="0" indent="0" defTabSz="222399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27E00"/>
              </a:solidFill>
              <a:effectLst/>
              <a:uLnTx/>
              <a:uFillTx/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2A1A0D-17E0-CAAB-56A9-5B6B2EA5CB87}"/>
              </a:ext>
            </a:extLst>
          </p:cNvPr>
          <p:cNvGrpSpPr/>
          <p:nvPr/>
        </p:nvGrpSpPr>
        <p:grpSpPr>
          <a:xfrm>
            <a:off x="-11936053" y="1098310"/>
            <a:ext cx="11162322" cy="777321"/>
            <a:chOff x="325026" y="1338098"/>
            <a:chExt cx="11162322" cy="777321"/>
          </a:xfrm>
        </p:grpSpPr>
        <p:sp>
          <p:nvSpPr>
            <p:cNvPr id="131" name="Graphic 10">
              <a:extLst>
                <a:ext uri="{FF2B5EF4-FFF2-40B4-BE49-F238E27FC236}">
                  <a16:creationId xmlns:a16="http://schemas.microsoft.com/office/drawing/2014/main" id="{1116F8CA-69BC-9C3C-D5CE-6A02261C947A}"/>
                </a:ext>
              </a:extLst>
            </p:cNvPr>
            <p:cNvSpPr/>
            <p:nvPr/>
          </p:nvSpPr>
          <p:spPr>
            <a:xfrm>
              <a:off x="325026" y="1338098"/>
              <a:ext cx="11162322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132" name="TextBox 36">
              <a:extLst>
                <a:ext uri="{FF2B5EF4-FFF2-40B4-BE49-F238E27FC236}">
                  <a16:creationId xmlns:a16="http://schemas.microsoft.com/office/drawing/2014/main" id="{7C3F756D-0B12-E48B-8909-FFBF40EBCA0F}"/>
                </a:ext>
              </a:extLst>
            </p:cNvPr>
            <p:cNvSpPr txBox="1"/>
            <p:nvPr/>
          </p:nvSpPr>
          <p:spPr>
            <a:xfrm>
              <a:off x="5315895" y="1486257"/>
              <a:ext cx="5649628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Supply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0243E08-CC23-BD1C-61EC-C8F88F4114B8}"/>
              </a:ext>
            </a:extLst>
          </p:cNvPr>
          <p:cNvGrpSpPr/>
          <p:nvPr/>
        </p:nvGrpSpPr>
        <p:grpSpPr>
          <a:xfrm>
            <a:off x="-11936045" y="2070314"/>
            <a:ext cx="11162315" cy="777321"/>
            <a:chOff x="325034" y="2310102"/>
            <a:chExt cx="11162315" cy="777321"/>
          </a:xfrm>
        </p:grpSpPr>
        <p:sp>
          <p:nvSpPr>
            <p:cNvPr id="134" name="Graphic 10">
              <a:extLst>
                <a:ext uri="{FF2B5EF4-FFF2-40B4-BE49-F238E27FC236}">
                  <a16:creationId xmlns:a16="http://schemas.microsoft.com/office/drawing/2014/main" id="{B97879A5-3590-2189-D3F6-6FE560E7A17E}"/>
                </a:ext>
              </a:extLst>
            </p:cNvPr>
            <p:cNvSpPr/>
            <p:nvPr/>
          </p:nvSpPr>
          <p:spPr>
            <a:xfrm>
              <a:off x="325034" y="2310102"/>
              <a:ext cx="11162315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135" name="TextBox 38">
              <a:extLst>
                <a:ext uri="{FF2B5EF4-FFF2-40B4-BE49-F238E27FC236}">
                  <a16:creationId xmlns:a16="http://schemas.microsoft.com/office/drawing/2014/main" id="{D16A316A-B443-A0C6-576F-9AE16DBEE2D0}"/>
                </a:ext>
              </a:extLst>
            </p:cNvPr>
            <p:cNvSpPr txBox="1"/>
            <p:nvPr/>
          </p:nvSpPr>
          <p:spPr>
            <a:xfrm>
              <a:off x="4456460" y="2477988"/>
              <a:ext cx="6509063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Technology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725AE9A-0841-113E-A59E-5A1C4FE1FD49}"/>
              </a:ext>
            </a:extLst>
          </p:cNvPr>
          <p:cNvGrpSpPr/>
          <p:nvPr/>
        </p:nvGrpSpPr>
        <p:grpSpPr>
          <a:xfrm>
            <a:off x="-11936050" y="3042318"/>
            <a:ext cx="11162322" cy="777322"/>
            <a:chOff x="325029" y="3282106"/>
            <a:chExt cx="11162322" cy="777322"/>
          </a:xfrm>
        </p:grpSpPr>
        <p:sp>
          <p:nvSpPr>
            <p:cNvPr id="137" name="Graphic 10">
              <a:extLst>
                <a:ext uri="{FF2B5EF4-FFF2-40B4-BE49-F238E27FC236}">
                  <a16:creationId xmlns:a16="http://schemas.microsoft.com/office/drawing/2014/main" id="{9AD0ECED-EA1A-8654-4CEA-0E70251B613F}"/>
                </a:ext>
              </a:extLst>
            </p:cNvPr>
            <p:cNvSpPr/>
            <p:nvPr/>
          </p:nvSpPr>
          <p:spPr>
            <a:xfrm>
              <a:off x="325029" y="3282106"/>
              <a:ext cx="11162322" cy="77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138" name="TextBox 40">
              <a:extLst>
                <a:ext uri="{FF2B5EF4-FFF2-40B4-BE49-F238E27FC236}">
                  <a16:creationId xmlns:a16="http://schemas.microsoft.com/office/drawing/2014/main" id="{520E4751-AD79-5AF9-3541-8F81F9064690}"/>
                </a:ext>
              </a:extLst>
            </p:cNvPr>
            <p:cNvSpPr txBox="1"/>
            <p:nvPr/>
          </p:nvSpPr>
          <p:spPr>
            <a:xfrm>
              <a:off x="4486318" y="3462182"/>
              <a:ext cx="6479205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Marketing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B8862F6-847B-9DB9-F846-ED7EADEDD12F}"/>
              </a:ext>
            </a:extLst>
          </p:cNvPr>
          <p:cNvGrpSpPr/>
          <p:nvPr/>
        </p:nvGrpSpPr>
        <p:grpSpPr>
          <a:xfrm>
            <a:off x="-11936045" y="4014323"/>
            <a:ext cx="11162322" cy="777321"/>
            <a:chOff x="325034" y="4254111"/>
            <a:chExt cx="11162322" cy="777321"/>
          </a:xfrm>
        </p:grpSpPr>
        <p:sp>
          <p:nvSpPr>
            <p:cNvPr id="140" name="Graphic 10">
              <a:extLst>
                <a:ext uri="{FF2B5EF4-FFF2-40B4-BE49-F238E27FC236}">
                  <a16:creationId xmlns:a16="http://schemas.microsoft.com/office/drawing/2014/main" id="{7F801ED0-2694-CEDE-1340-B07A9719935A}"/>
                </a:ext>
              </a:extLst>
            </p:cNvPr>
            <p:cNvSpPr/>
            <p:nvPr/>
          </p:nvSpPr>
          <p:spPr>
            <a:xfrm>
              <a:off x="325034" y="4254111"/>
              <a:ext cx="11162322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141" name="TextBox 42">
              <a:extLst>
                <a:ext uri="{FF2B5EF4-FFF2-40B4-BE49-F238E27FC236}">
                  <a16:creationId xmlns:a16="http://schemas.microsoft.com/office/drawing/2014/main" id="{26AFF9E3-68C4-9C30-A87A-B006266E1580}"/>
                </a:ext>
              </a:extLst>
            </p:cNvPr>
            <p:cNvSpPr txBox="1"/>
            <p:nvPr/>
          </p:nvSpPr>
          <p:spPr>
            <a:xfrm>
              <a:off x="5925774" y="4403709"/>
              <a:ext cx="5039749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am/pm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Advisory Council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7FA6BA8-02D9-D3D3-642A-B6E659E24265}"/>
              </a:ext>
            </a:extLst>
          </p:cNvPr>
          <p:cNvGrpSpPr/>
          <p:nvPr/>
        </p:nvGrpSpPr>
        <p:grpSpPr>
          <a:xfrm>
            <a:off x="-11936049" y="4986327"/>
            <a:ext cx="11162315" cy="777321"/>
            <a:chOff x="325030" y="5226115"/>
            <a:chExt cx="11162315" cy="777321"/>
          </a:xfrm>
        </p:grpSpPr>
        <p:sp>
          <p:nvSpPr>
            <p:cNvPr id="143" name="Graphic 10">
              <a:extLst>
                <a:ext uri="{FF2B5EF4-FFF2-40B4-BE49-F238E27FC236}">
                  <a16:creationId xmlns:a16="http://schemas.microsoft.com/office/drawing/2014/main" id="{EA59A727-31B7-CBFA-402F-D5EC47C626D5}"/>
                </a:ext>
              </a:extLst>
            </p:cNvPr>
            <p:cNvSpPr/>
            <p:nvPr/>
          </p:nvSpPr>
          <p:spPr>
            <a:xfrm>
              <a:off x="325030" y="5226115"/>
              <a:ext cx="11162315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144" name="TextBox 44">
              <a:extLst>
                <a:ext uri="{FF2B5EF4-FFF2-40B4-BE49-F238E27FC236}">
                  <a16:creationId xmlns:a16="http://schemas.microsoft.com/office/drawing/2014/main" id="{AD473954-F2B7-0CE0-D779-85794886843E}"/>
                </a:ext>
              </a:extLst>
            </p:cNvPr>
            <p:cNvSpPr txBox="1"/>
            <p:nvPr/>
          </p:nvSpPr>
          <p:spPr>
            <a:xfrm>
              <a:off x="6715172" y="5394001"/>
              <a:ext cx="4250351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 err="1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croscourt</a:t>
              </a: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Task Force</a:t>
              </a:r>
            </a:p>
          </p:txBody>
        </p:sp>
      </p:grpSp>
      <p:sp>
        <p:nvSpPr>
          <p:cNvPr id="145" name="Graphic 9">
            <a:extLst>
              <a:ext uri="{FF2B5EF4-FFF2-40B4-BE49-F238E27FC236}">
                <a16:creationId xmlns:a16="http://schemas.microsoft.com/office/drawing/2014/main" id="{9F76247D-500B-1FD3-13DE-52E730171054}"/>
              </a:ext>
            </a:extLst>
          </p:cNvPr>
          <p:cNvSpPr/>
          <p:nvPr/>
        </p:nvSpPr>
        <p:spPr>
          <a:xfrm rot="10800000" flipH="1">
            <a:off x="-20299558" y="0"/>
            <a:ext cx="19539325" cy="6861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107" y="0"/>
                </a:lnTo>
                <a:lnTo>
                  <a:pt x="21600" y="10800"/>
                </a:lnTo>
                <a:lnTo>
                  <a:pt x="18107" y="21600"/>
                </a:lnTo>
                <a:lnTo>
                  <a:pt x="105" y="21600"/>
                </a:lnTo>
                <a:lnTo>
                  <a:pt x="351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F5F5F7"/>
          </a:solidFill>
          <a:ln w="3175">
            <a:miter lim="400000"/>
          </a:ln>
          <a:effectLst>
            <a:outerShdw blurRad="368300" dir="9951977" rotWithShape="0">
              <a:srgbClr val="000000">
                <a:alpha val="36339"/>
              </a:srgbClr>
            </a:outerShdw>
          </a:effectLst>
        </p:spPr>
        <p:txBody>
          <a:bodyPr lIns="34131" tIns="34131" rIns="34131" bIns="34131"/>
          <a:lstStyle/>
          <a:p>
            <a:pPr defTabSz="2223999" hangingPunct="0">
              <a:defRPr sz="4000">
                <a:solidFill>
                  <a:srgbClr val="F5F5F7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sz="4000" kern="0">
              <a:solidFill>
                <a:srgbClr val="F5F5F7"/>
              </a:solidFill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pic>
        <p:nvPicPr>
          <p:cNvPr id="146" name="BPAMA_3c_rgb_horz.ai" descr="BPAMA_3c_rgb_horz.ai">
            <a:extLst>
              <a:ext uri="{FF2B5EF4-FFF2-40B4-BE49-F238E27FC236}">
                <a16:creationId xmlns:a16="http://schemas.microsoft.com/office/drawing/2014/main" id="{EB61B857-3932-4750-5E6D-0F6335ECA4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1395" y="2875757"/>
            <a:ext cx="3135503" cy="82253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85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48CCD3C-02FF-BAE1-2259-BDE36B2606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490"/>
          <a:stretch>
            <a:fillRect/>
          </a:stretch>
        </p:blipFill>
        <p:spPr>
          <a:xfrm>
            <a:off x="898233" y="-14991"/>
            <a:ext cx="11293768" cy="6898797"/>
          </a:xfrm>
          <a:prstGeom prst="rect">
            <a:avLst/>
          </a:prstGeom>
        </p:spPr>
      </p:pic>
      <p:sp>
        <p:nvSpPr>
          <p:cNvPr id="20" name="Graphic 9">
            <a:extLst>
              <a:ext uri="{FF2B5EF4-FFF2-40B4-BE49-F238E27FC236}">
                <a16:creationId xmlns:a16="http://schemas.microsoft.com/office/drawing/2014/main" id="{B1D7B408-7BC6-2B06-9239-F726CC3077D1}"/>
              </a:ext>
            </a:extLst>
          </p:cNvPr>
          <p:cNvSpPr/>
          <p:nvPr/>
        </p:nvSpPr>
        <p:spPr>
          <a:xfrm rot="10800000" flipH="1">
            <a:off x="-4065073" y="-1862596"/>
            <a:ext cx="10020397" cy="1056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110" y="0"/>
                </a:lnTo>
                <a:lnTo>
                  <a:pt x="21600" y="10800"/>
                </a:lnTo>
                <a:lnTo>
                  <a:pt x="11110" y="21600"/>
                </a:lnTo>
                <a:lnTo>
                  <a:pt x="315" y="21600"/>
                </a:lnTo>
                <a:lnTo>
                  <a:pt x="1054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37891E">
              <a:lumOff val="-20784"/>
            </a:srgbClr>
          </a:solidFill>
          <a:ln w="3175">
            <a:miter lim="400000"/>
          </a:ln>
        </p:spPr>
        <p:txBody>
          <a:bodyPr lIns="34131" tIns="34131" rIns="34131" bIns="34131"/>
          <a:lstStyle/>
          <a:p>
            <a:pPr marL="0" marR="0" lvl="0" indent="0" defTabSz="222399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27E00"/>
              </a:solidFill>
              <a:effectLst/>
              <a:uLnTx/>
              <a:uFillTx/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72A45B-6529-32DD-C789-0C1E261DA0BB}"/>
              </a:ext>
            </a:extLst>
          </p:cNvPr>
          <p:cNvGrpSpPr/>
          <p:nvPr/>
        </p:nvGrpSpPr>
        <p:grpSpPr>
          <a:xfrm>
            <a:off x="325026" y="1098310"/>
            <a:ext cx="11162322" cy="777321"/>
            <a:chOff x="325026" y="1338098"/>
            <a:chExt cx="11162322" cy="777321"/>
          </a:xfrm>
        </p:grpSpPr>
        <p:sp>
          <p:nvSpPr>
            <p:cNvPr id="22" name="Graphic 10">
              <a:extLst>
                <a:ext uri="{FF2B5EF4-FFF2-40B4-BE49-F238E27FC236}">
                  <a16:creationId xmlns:a16="http://schemas.microsoft.com/office/drawing/2014/main" id="{B39915F5-419F-58DA-5C8F-B1235CD614E9}"/>
                </a:ext>
              </a:extLst>
            </p:cNvPr>
            <p:cNvSpPr/>
            <p:nvPr/>
          </p:nvSpPr>
          <p:spPr>
            <a:xfrm>
              <a:off x="325026" y="1338098"/>
              <a:ext cx="11162322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FDDDC0C8-884C-182C-2682-5C5A8D8FFEC8}"/>
                </a:ext>
              </a:extLst>
            </p:cNvPr>
            <p:cNvSpPr txBox="1"/>
            <p:nvPr/>
          </p:nvSpPr>
          <p:spPr>
            <a:xfrm>
              <a:off x="5315895" y="1486257"/>
              <a:ext cx="5649628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Supply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1743AD-E14D-AA49-7C9C-F83C83C64CB2}"/>
              </a:ext>
            </a:extLst>
          </p:cNvPr>
          <p:cNvGrpSpPr/>
          <p:nvPr/>
        </p:nvGrpSpPr>
        <p:grpSpPr>
          <a:xfrm>
            <a:off x="325034" y="2070314"/>
            <a:ext cx="11162315" cy="777321"/>
            <a:chOff x="325034" y="2310102"/>
            <a:chExt cx="11162315" cy="777321"/>
          </a:xfrm>
        </p:grpSpPr>
        <p:sp>
          <p:nvSpPr>
            <p:cNvPr id="25" name="Graphic 10">
              <a:extLst>
                <a:ext uri="{FF2B5EF4-FFF2-40B4-BE49-F238E27FC236}">
                  <a16:creationId xmlns:a16="http://schemas.microsoft.com/office/drawing/2014/main" id="{828D6AFC-BFAA-144A-FBFA-F3BBE768C6D7}"/>
                </a:ext>
              </a:extLst>
            </p:cNvPr>
            <p:cNvSpPr/>
            <p:nvPr/>
          </p:nvSpPr>
          <p:spPr>
            <a:xfrm>
              <a:off x="325034" y="2310102"/>
              <a:ext cx="11162315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1E93AFD5-48A3-088A-8E9A-AA82F675F173}"/>
                </a:ext>
              </a:extLst>
            </p:cNvPr>
            <p:cNvSpPr txBox="1"/>
            <p:nvPr/>
          </p:nvSpPr>
          <p:spPr>
            <a:xfrm>
              <a:off x="4456460" y="2477988"/>
              <a:ext cx="6509063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Technology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48890D-DC1C-EF9C-916A-281C75ADFD19}"/>
              </a:ext>
            </a:extLst>
          </p:cNvPr>
          <p:cNvGrpSpPr/>
          <p:nvPr/>
        </p:nvGrpSpPr>
        <p:grpSpPr>
          <a:xfrm>
            <a:off x="325029" y="3042318"/>
            <a:ext cx="11162322" cy="777322"/>
            <a:chOff x="325029" y="3282106"/>
            <a:chExt cx="11162322" cy="777322"/>
          </a:xfrm>
        </p:grpSpPr>
        <p:sp>
          <p:nvSpPr>
            <p:cNvPr id="28" name="Graphic 10">
              <a:extLst>
                <a:ext uri="{FF2B5EF4-FFF2-40B4-BE49-F238E27FC236}">
                  <a16:creationId xmlns:a16="http://schemas.microsoft.com/office/drawing/2014/main" id="{06F944A2-8616-FAE4-1F08-688DDAD94040}"/>
                </a:ext>
              </a:extLst>
            </p:cNvPr>
            <p:cNvSpPr/>
            <p:nvPr/>
          </p:nvSpPr>
          <p:spPr>
            <a:xfrm>
              <a:off x="325029" y="3282106"/>
              <a:ext cx="11162322" cy="77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29" name="TextBox 40">
              <a:extLst>
                <a:ext uri="{FF2B5EF4-FFF2-40B4-BE49-F238E27FC236}">
                  <a16:creationId xmlns:a16="http://schemas.microsoft.com/office/drawing/2014/main" id="{CF120F67-03F0-1D75-72DF-2D11CD8B7502}"/>
                </a:ext>
              </a:extLst>
            </p:cNvPr>
            <p:cNvSpPr txBox="1"/>
            <p:nvPr/>
          </p:nvSpPr>
          <p:spPr>
            <a:xfrm>
              <a:off x="4486318" y="3462182"/>
              <a:ext cx="6479205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Marketing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BAE5D5-AD98-79DA-C09C-81B72024F3BE}"/>
              </a:ext>
            </a:extLst>
          </p:cNvPr>
          <p:cNvGrpSpPr/>
          <p:nvPr/>
        </p:nvGrpSpPr>
        <p:grpSpPr>
          <a:xfrm>
            <a:off x="325034" y="4014323"/>
            <a:ext cx="11162322" cy="777321"/>
            <a:chOff x="325034" y="4254111"/>
            <a:chExt cx="11162322" cy="777321"/>
          </a:xfrm>
        </p:grpSpPr>
        <p:sp>
          <p:nvSpPr>
            <p:cNvPr id="31" name="Graphic 10">
              <a:extLst>
                <a:ext uri="{FF2B5EF4-FFF2-40B4-BE49-F238E27FC236}">
                  <a16:creationId xmlns:a16="http://schemas.microsoft.com/office/drawing/2014/main" id="{B621566C-449B-3A10-F025-D51A07067D86}"/>
                </a:ext>
              </a:extLst>
            </p:cNvPr>
            <p:cNvSpPr/>
            <p:nvPr/>
          </p:nvSpPr>
          <p:spPr>
            <a:xfrm>
              <a:off x="325034" y="4254111"/>
              <a:ext cx="11162322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32" name="TextBox 42">
              <a:extLst>
                <a:ext uri="{FF2B5EF4-FFF2-40B4-BE49-F238E27FC236}">
                  <a16:creationId xmlns:a16="http://schemas.microsoft.com/office/drawing/2014/main" id="{DF731D8E-4EB7-4678-947E-DAF405EBE6FD}"/>
                </a:ext>
              </a:extLst>
            </p:cNvPr>
            <p:cNvSpPr txBox="1"/>
            <p:nvPr/>
          </p:nvSpPr>
          <p:spPr>
            <a:xfrm>
              <a:off x="5925774" y="4403709"/>
              <a:ext cx="5039749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am/pm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Advisory Council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64BC0B-F8B1-EF16-851B-18D11D6BE30E}"/>
              </a:ext>
            </a:extLst>
          </p:cNvPr>
          <p:cNvGrpSpPr/>
          <p:nvPr/>
        </p:nvGrpSpPr>
        <p:grpSpPr>
          <a:xfrm>
            <a:off x="325030" y="4986327"/>
            <a:ext cx="11162315" cy="777321"/>
            <a:chOff x="325030" y="5226115"/>
            <a:chExt cx="11162315" cy="777321"/>
          </a:xfrm>
        </p:grpSpPr>
        <p:sp>
          <p:nvSpPr>
            <p:cNvPr id="34" name="Graphic 10">
              <a:extLst>
                <a:ext uri="{FF2B5EF4-FFF2-40B4-BE49-F238E27FC236}">
                  <a16:creationId xmlns:a16="http://schemas.microsoft.com/office/drawing/2014/main" id="{297A0762-224F-6CF7-136D-5E0506698ADB}"/>
                </a:ext>
              </a:extLst>
            </p:cNvPr>
            <p:cNvSpPr/>
            <p:nvPr/>
          </p:nvSpPr>
          <p:spPr>
            <a:xfrm>
              <a:off x="325030" y="5226115"/>
              <a:ext cx="11162315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35" name="TextBox 44">
              <a:extLst>
                <a:ext uri="{FF2B5EF4-FFF2-40B4-BE49-F238E27FC236}">
                  <a16:creationId xmlns:a16="http://schemas.microsoft.com/office/drawing/2014/main" id="{41081758-2E25-7C21-448D-AC9E2334C138}"/>
                </a:ext>
              </a:extLst>
            </p:cNvPr>
            <p:cNvSpPr txBox="1"/>
            <p:nvPr/>
          </p:nvSpPr>
          <p:spPr>
            <a:xfrm>
              <a:off x="6715172" y="5394001"/>
              <a:ext cx="4250351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 err="1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croscourt</a:t>
              </a: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Task Force</a:t>
              </a:r>
            </a:p>
          </p:txBody>
        </p:sp>
      </p:grpSp>
      <p:sp>
        <p:nvSpPr>
          <p:cNvPr id="36" name="Graphic 9">
            <a:extLst>
              <a:ext uri="{FF2B5EF4-FFF2-40B4-BE49-F238E27FC236}">
                <a16:creationId xmlns:a16="http://schemas.microsoft.com/office/drawing/2014/main" id="{A407E9B6-1C80-9B09-C775-657DCC69A952}"/>
              </a:ext>
            </a:extLst>
          </p:cNvPr>
          <p:cNvSpPr/>
          <p:nvPr/>
        </p:nvSpPr>
        <p:spPr>
          <a:xfrm rot="10800000" flipH="1">
            <a:off x="-14013058" y="0"/>
            <a:ext cx="19539325" cy="6861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107" y="0"/>
                </a:lnTo>
                <a:lnTo>
                  <a:pt x="21600" y="10800"/>
                </a:lnTo>
                <a:lnTo>
                  <a:pt x="18107" y="21600"/>
                </a:lnTo>
                <a:lnTo>
                  <a:pt x="105" y="21600"/>
                </a:lnTo>
                <a:lnTo>
                  <a:pt x="351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F5F5F7"/>
          </a:solidFill>
          <a:ln w="3175">
            <a:miter lim="400000"/>
          </a:ln>
          <a:effectLst>
            <a:outerShdw blurRad="368300" dir="9951977" rotWithShape="0">
              <a:srgbClr val="000000">
                <a:alpha val="36339"/>
              </a:srgbClr>
            </a:outerShdw>
          </a:effectLst>
        </p:spPr>
        <p:txBody>
          <a:bodyPr lIns="34131" tIns="34131" rIns="34131" bIns="34131"/>
          <a:lstStyle/>
          <a:p>
            <a:pPr defTabSz="2223999" hangingPunct="0">
              <a:defRPr sz="4000">
                <a:solidFill>
                  <a:srgbClr val="F5F5F7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sz="4000" kern="0">
              <a:solidFill>
                <a:srgbClr val="F5F5F7"/>
              </a:solidFill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pic>
        <p:nvPicPr>
          <p:cNvPr id="37" name="BPAMA_3c_rgb_horz.ai" descr="BPAMA_3c_rgb_horz.ai">
            <a:extLst>
              <a:ext uri="{FF2B5EF4-FFF2-40B4-BE49-F238E27FC236}">
                <a16:creationId xmlns:a16="http://schemas.microsoft.com/office/drawing/2014/main" id="{A4EA8B6B-E2EA-6578-693C-926C8433FC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7" y="2875757"/>
            <a:ext cx="3135503" cy="82253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153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F3CFD1-2A21-D3CC-F647-CC662820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DFE95F7-BD88-E9E2-C7BD-224C1A557C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490"/>
          <a:stretch>
            <a:fillRect/>
          </a:stretch>
        </p:blipFill>
        <p:spPr>
          <a:xfrm>
            <a:off x="898233" y="-14991"/>
            <a:ext cx="11293768" cy="6898797"/>
          </a:xfrm>
          <a:prstGeom prst="rect">
            <a:avLst/>
          </a:prstGeom>
        </p:spPr>
      </p:pic>
      <p:grpSp>
        <p:nvGrpSpPr>
          <p:cNvPr id="2" name="Group">
            <a:extLst>
              <a:ext uri="{FF2B5EF4-FFF2-40B4-BE49-F238E27FC236}">
                <a16:creationId xmlns:a16="http://schemas.microsoft.com/office/drawing/2014/main" id="{CE6EB6FC-AC73-4356-80C4-ED0404914C02}"/>
              </a:ext>
            </a:extLst>
          </p:cNvPr>
          <p:cNvGrpSpPr/>
          <p:nvPr/>
        </p:nvGrpSpPr>
        <p:grpSpPr>
          <a:xfrm>
            <a:off x="7255227" y="532775"/>
            <a:ext cx="3206647" cy="2582770"/>
            <a:chOff x="0" y="0"/>
            <a:chExt cx="7324719" cy="5899639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BCE2571D-833E-065E-D41F-E2FC027D4C59}"/>
                </a:ext>
              </a:extLst>
            </p:cNvPr>
            <p:cNvSpPr/>
            <p:nvPr/>
          </p:nvSpPr>
          <p:spPr>
            <a:xfrm>
              <a:off x="0" y="0"/>
              <a:ext cx="7324720" cy="5899640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>
              <a:outerShdw blurRad="3302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226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endParaRPr sz="8000"/>
            </a:p>
          </p:txBody>
        </p:sp>
        <p:sp>
          <p:nvSpPr>
            <p:cNvPr id="4" name="+80%…">
              <a:extLst>
                <a:ext uri="{FF2B5EF4-FFF2-40B4-BE49-F238E27FC236}">
                  <a16:creationId xmlns:a16="http://schemas.microsoft.com/office/drawing/2014/main" id="{A1C8684F-BC91-1806-E820-930AFE4627B3}"/>
                </a:ext>
              </a:extLst>
            </p:cNvPr>
            <p:cNvSpPr/>
            <p:nvPr/>
          </p:nvSpPr>
          <p:spPr>
            <a:xfrm>
              <a:off x="0" y="14526"/>
              <a:ext cx="7324719" cy="550922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170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7200" dirty="0">
                  <a:latin typeface="Univers for BP" panose="020B0603020202020204" pitchFamily="34" charset="0"/>
                </a:rPr>
                <a:t>+</a:t>
              </a:r>
              <a:r>
                <a:rPr sz="6600" dirty="0">
                  <a:latin typeface="Univers for BP" panose="020B0603020202020204" pitchFamily="34" charset="0"/>
                </a:rPr>
                <a:t>80%</a:t>
              </a:r>
              <a:r>
                <a:rPr sz="7200" dirty="0">
                  <a:latin typeface="Univers for BP" panose="020B0603020202020204" pitchFamily="34" charset="0"/>
                </a:rPr>
                <a:t> </a:t>
              </a:r>
            </a:p>
            <a:p>
              <a:pPr algn="ctr" defTabSz="821678">
                <a:spcBef>
                  <a:spcPts val="0"/>
                </a:spcBef>
                <a:defRPr sz="3600" cap="all">
                  <a:solidFill>
                    <a:schemeClr val="accent4">
                      <a:lumOff val="-34117"/>
                    </a:schemeClr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800" cap="none" dirty="0"/>
                <a:t>bp</a:t>
              </a:r>
              <a:br>
                <a:rPr sz="2800" cap="none" dirty="0"/>
              </a:br>
              <a:r>
                <a:rPr sz="2800" dirty="0"/>
                <a:t>volume</a:t>
              </a:r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91C7EAE2-E3CA-3F6C-90BA-B2E71D4FE4FB}"/>
              </a:ext>
            </a:extLst>
          </p:cNvPr>
          <p:cNvGrpSpPr/>
          <p:nvPr/>
        </p:nvGrpSpPr>
        <p:grpSpPr>
          <a:xfrm>
            <a:off x="7255226" y="3526810"/>
            <a:ext cx="3206647" cy="2582770"/>
            <a:chOff x="0" y="0"/>
            <a:chExt cx="7324719" cy="5899639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8653B478-8471-54E2-742C-124D8F53A445}"/>
                </a:ext>
              </a:extLst>
            </p:cNvPr>
            <p:cNvSpPr/>
            <p:nvPr/>
          </p:nvSpPr>
          <p:spPr>
            <a:xfrm>
              <a:off x="0" y="0"/>
              <a:ext cx="7324719" cy="5899639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>
              <a:outerShdw blurRad="3302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226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endParaRPr sz="8000"/>
            </a:p>
          </p:txBody>
        </p:sp>
        <p:sp>
          <p:nvSpPr>
            <p:cNvPr id="7" name="145+…">
              <a:extLst>
                <a:ext uri="{FF2B5EF4-FFF2-40B4-BE49-F238E27FC236}">
                  <a16:creationId xmlns:a16="http://schemas.microsoft.com/office/drawing/2014/main" id="{9DCB85A6-44E6-E4D8-D134-7E4D43538CB1}"/>
                </a:ext>
              </a:extLst>
            </p:cNvPr>
            <p:cNvSpPr/>
            <p:nvPr/>
          </p:nvSpPr>
          <p:spPr>
            <a:xfrm>
              <a:off x="0" y="14526"/>
              <a:ext cx="7324719" cy="550922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170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7200" dirty="0">
                  <a:latin typeface="Univers for BP" panose="020B0603020202020204" pitchFamily="34" charset="0"/>
                </a:rPr>
                <a:t>145+</a:t>
              </a:r>
              <a:r>
                <a:rPr sz="7200" dirty="0"/>
                <a:t> </a:t>
              </a:r>
            </a:p>
            <a:p>
              <a:pPr algn="ctr" defTabSz="821678">
                <a:spcBef>
                  <a:spcPts val="0"/>
                </a:spcBef>
                <a:defRPr sz="3600" cap="all">
                  <a:solidFill>
                    <a:schemeClr val="accent4">
                      <a:lumOff val="-34117"/>
                    </a:schemeClr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800" dirty="0"/>
                <a:t>marketer</a:t>
              </a:r>
              <a:br>
                <a:rPr sz="2800" dirty="0"/>
              </a:br>
              <a:r>
                <a:rPr sz="2800" dirty="0"/>
                <a:t>members</a:t>
              </a:r>
            </a:p>
          </p:txBody>
        </p:sp>
      </p:grpSp>
      <p:sp>
        <p:nvSpPr>
          <p:cNvPr id="8" name="Graphic 9">
            <a:extLst>
              <a:ext uri="{FF2B5EF4-FFF2-40B4-BE49-F238E27FC236}">
                <a16:creationId xmlns:a16="http://schemas.microsoft.com/office/drawing/2014/main" id="{DABAB29E-D57A-5213-155E-30AFA1D09A73}"/>
              </a:ext>
            </a:extLst>
          </p:cNvPr>
          <p:cNvSpPr/>
          <p:nvPr/>
        </p:nvSpPr>
        <p:spPr>
          <a:xfrm rot="10800000" flipH="1">
            <a:off x="-4065073" y="-1862596"/>
            <a:ext cx="10020397" cy="1056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110" y="0"/>
                </a:lnTo>
                <a:lnTo>
                  <a:pt x="21600" y="10800"/>
                </a:lnTo>
                <a:lnTo>
                  <a:pt x="11110" y="21600"/>
                </a:lnTo>
                <a:lnTo>
                  <a:pt x="315" y="21600"/>
                </a:lnTo>
                <a:lnTo>
                  <a:pt x="1054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37891E">
              <a:lumOff val="-20784"/>
            </a:srgbClr>
          </a:solidFill>
          <a:ln w="3175">
            <a:miter lim="400000"/>
          </a:ln>
        </p:spPr>
        <p:txBody>
          <a:bodyPr lIns="34131" tIns="34131" rIns="34131" bIns="34131"/>
          <a:lstStyle/>
          <a:p>
            <a:pPr marL="0" marR="0" lvl="0" indent="0" defTabSz="222399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27E00"/>
              </a:solidFill>
              <a:effectLst/>
              <a:uLnTx/>
              <a:uFillTx/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EB1B3B-5C11-D89B-6F78-EE7B2DF355E2}"/>
              </a:ext>
            </a:extLst>
          </p:cNvPr>
          <p:cNvGrpSpPr/>
          <p:nvPr/>
        </p:nvGrpSpPr>
        <p:grpSpPr>
          <a:xfrm>
            <a:off x="-8678297" y="1098310"/>
            <a:ext cx="11162322" cy="777321"/>
            <a:chOff x="325026" y="1338098"/>
            <a:chExt cx="11162322" cy="777321"/>
          </a:xfrm>
        </p:grpSpPr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BEEE01EC-79FF-D8E8-A2A4-81A7CEEC139A}"/>
                </a:ext>
              </a:extLst>
            </p:cNvPr>
            <p:cNvSpPr/>
            <p:nvPr/>
          </p:nvSpPr>
          <p:spPr>
            <a:xfrm>
              <a:off x="325026" y="1338098"/>
              <a:ext cx="11162322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id="{34342E39-5B36-5230-E35C-A310347445C6}"/>
                </a:ext>
              </a:extLst>
            </p:cNvPr>
            <p:cNvSpPr txBox="1"/>
            <p:nvPr/>
          </p:nvSpPr>
          <p:spPr>
            <a:xfrm>
              <a:off x="5315895" y="1486257"/>
              <a:ext cx="5649628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Supply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4EF306-1502-CD06-E22F-0549945CFA10}"/>
              </a:ext>
            </a:extLst>
          </p:cNvPr>
          <p:cNvGrpSpPr/>
          <p:nvPr/>
        </p:nvGrpSpPr>
        <p:grpSpPr>
          <a:xfrm>
            <a:off x="-8678289" y="2070314"/>
            <a:ext cx="11162315" cy="777321"/>
            <a:chOff x="325034" y="2310102"/>
            <a:chExt cx="11162315" cy="777321"/>
          </a:xfrm>
        </p:grpSpPr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7CC5DB8C-DB33-24E1-694C-B8A9562E7B31}"/>
                </a:ext>
              </a:extLst>
            </p:cNvPr>
            <p:cNvSpPr/>
            <p:nvPr/>
          </p:nvSpPr>
          <p:spPr>
            <a:xfrm>
              <a:off x="325034" y="2310102"/>
              <a:ext cx="11162315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153D3374-2D05-2A7F-9B93-C3890EC582A7}"/>
                </a:ext>
              </a:extLst>
            </p:cNvPr>
            <p:cNvSpPr txBox="1"/>
            <p:nvPr/>
          </p:nvSpPr>
          <p:spPr>
            <a:xfrm>
              <a:off x="4456460" y="2477988"/>
              <a:ext cx="6509063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Technology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49DE8F-BDCA-3E61-5D0C-5B2BC723666E}"/>
              </a:ext>
            </a:extLst>
          </p:cNvPr>
          <p:cNvGrpSpPr/>
          <p:nvPr/>
        </p:nvGrpSpPr>
        <p:grpSpPr>
          <a:xfrm>
            <a:off x="-8678294" y="3042318"/>
            <a:ext cx="11162322" cy="777322"/>
            <a:chOff x="325029" y="3282106"/>
            <a:chExt cx="11162322" cy="777322"/>
          </a:xfrm>
        </p:grpSpPr>
        <p:sp>
          <p:nvSpPr>
            <p:cNvPr id="19" name="Graphic 10">
              <a:extLst>
                <a:ext uri="{FF2B5EF4-FFF2-40B4-BE49-F238E27FC236}">
                  <a16:creationId xmlns:a16="http://schemas.microsoft.com/office/drawing/2014/main" id="{223C9CED-D4A5-1757-2936-BA6DB9D45480}"/>
                </a:ext>
              </a:extLst>
            </p:cNvPr>
            <p:cNvSpPr/>
            <p:nvPr/>
          </p:nvSpPr>
          <p:spPr>
            <a:xfrm>
              <a:off x="325029" y="3282106"/>
              <a:ext cx="11162322" cy="77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0927718A-66BA-1A70-284A-D6D921266695}"/>
                </a:ext>
              </a:extLst>
            </p:cNvPr>
            <p:cNvSpPr txBox="1"/>
            <p:nvPr/>
          </p:nvSpPr>
          <p:spPr>
            <a:xfrm>
              <a:off x="4486318" y="3462182"/>
              <a:ext cx="6479205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Marketing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Working Committee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FE67E3-C221-03E6-F242-C9642CC199F6}"/>
              </a:ext>
            </a:extLst>
          </p:cNvPr>
          <p:cNvGrpSpPr/>
          <p:nvPr/>
        </p:nvGrpSpPr>
        <p:grpSpPr>
          <a:xfrm>
            <a:off x="-8678289" y="4014323"/>
            <a:ext cx="11162322" cy="777321"/>
            <a:chOff x="325034" y="4254111"/>
            <a:chExt cx="11162322" cy="777321"/>
          </a:xfrm>
        </p:grpSpPr>
        <p:sp>
          <p:nvSpPr>
            <p:cNvPr id="23" name="Graphic 10">
              <a:extLst>
                <a:ext uri="{FF2B5EF4-FFF2-40B4-BE49-F238E27FC236}">
                  <a16:creationId xmlns:a16="http://schemas.microsoft.com/office/drawing/2014/main" id="{73467C72-D5C1-8588-5B73-751D21E3E701}"/>
                </a:ext>
              </a:extLst>
            </p:cNvPr>
            <p:cNvSpPr/>
            <p:nvPr/>
          </p:nvSpPr>
          <p:spPr>
            <a:xfrm>
              <a:off x="325034" y="4254111"/>
              <a:ext cx="11162322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24" name="TextBox 42">
              <a:extLst>
                <a:ext uri="{FF2B5EF4-FFF2-40B4-BE49-F238E27FC236}">
                  <a16:creationId xmlns:a16="http://schemas.microsoft.com/office/drawing/2014/main" id="{223D01DA-BCCE-F030-7E6F-496C7843643D}"/>
                </a:ext>
              </a:extLst>
            </p:cNvPr>
            <p:cNvSpPr txBox="1"/>
            <p:nvPr/>
          </p:nvSpPr>
          <p:spPr>
            <a:xfrm>
              <a:off x="5925774" y="4403709"/>
              <a:ext cx="5039749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am/pm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Advisory Council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69A68D-1A7F-3A4E-F77E-ACC3504C83AD}"/>
              </a:ext>
            </a:extLst>
          </p:cNvPr>
          <p:cNvGrpSpPr/>
          <p:nvPr/>
        </p:nvGrpSpPr>
        <p:grpSpPr>
          <a:xfrm>
            <a:off x="-8678293" y="4986327"/>
            <a:ext cx="11162315" cy="777321"/>
            <a:chOff x="325030" y="5226115"/>
            <a:chExt cx="11162315" cy="777321"/>
          </a:xfrm>
        </p:grpSpPr>
        <p:sp>
          <p:nvSpPr>
            <p:cNvPr id="26" name="Graphic 10">
              <a:extLst>
                <a:ext uri="{FF2B5EF4-FFF2-40B4-BE49-F238E27FC236}">
                  <a16:creationId xmlns:a16="http://schemas.microsoft.com/office/drawing/2014/main" id="{18A54A6D-E51D-073E-54FF-E27F343B5399}"/>
                </a:ext>
              </a:extLst>
            </p:cNvPr>
            <p:cNvSpPr/>
            <p:nvPr/>
          </p:nvSpPr>
          <p:spPr>
            <a:xfrm>
              <a:off x="325030" y="5226115"/>
              <a:ext cx="11162315" cy="77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07" y="0"/>
                  </a:lnTo>
                  <a:lnTo>
                    <a:pt x="21600" y="10800"/>
                  </a:lnTo>
                  <a:lnTo>
                    <a:pt x="20907" y="21600"/>
                  </a:lnTo>
                  <a:lnTo>
                    <a:pt x="21" y="21600"/>
                  </a:lnTo>
                  <a:lnTo>
                    <a:pt x="696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3175" cap="flat">
              <a:noFill/>
              <a:miter lim="400000"/>
            </a:ln>
            <a:effectLst/>
          </p:spPr>
          <p:txBody>
            <a:bodyPr wrap="square" lIns="34131" tIns="34131" rIns="34131" bIns="34131" numCol="1" anchor="t">
              <a:noAutofit/>
            </a:bodyPr>
            <a:lstStyle/>
            <a:p>
              <a:pPr defTabSz="2223999" hangingPunct="0">
                <a:defRPr sz="4000">
                  <a:solidFill>
                    <a:srgbClr val="027E00"/>
                  </a:solidFill>
                  <a:latin typeface="Univers for BP Light"/>
                  <a:ea typeface="Univers for BP Light"/>
                  <a:cs typeface="Univers for BP Light"/>
                  <a:sym typeface="Univers for BP Light"/>
                </a:defRPr>
              </a:pPr>
              <a:endParaRPr sz="2800" kern="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endParaRP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99EF1955-8263-6D24-0C6E-EEB95274D2B9}"/>
                </a:ext>
              </a:extLst>
            </p:cNvPr>
            <p:cNvSpPr txBox="1"/>
            <p:nvPr/>
          </p:nvSpPr>
          <p:spPr>
            <a:xfrm>
              <a:off x="6715172" y="5394001"/>
              <a:ext cx="4250351" cy="4468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397" tIns="38397" rIns="38397" bIns="38397" numCol="1" anchor="t">
              <a:spAutoFit/>
            </a:bodyPr>
            <a:lstStyle/>
            <a:p>
              <a:pPr algn="r" defTabSz="2501999" hangingPunct="0">
                <a:defRPr sz="6600" b="1"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sz="2400" b="1" kern="0" dirty="0" err="1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croscourt</a:t>
              </a:r>
              <a:r>
                <a:rPr sz="2400" b="1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 </a:t>
              </a:r>
              <a:r>
                <a:rPr sz="2400" kern="0" dirty="0">
                  <a:solidFill>
                    <a:srgbClr val="FFFFFF"/>
                  </a:solidFill>
                  <a:latin typeface="Univers for BP"/>
                  <a:ea typeface="Univers for BP"/>
                  <a:cs typeface="Univers for BP"/>
                  <a:sym typeface="Univers for BP Roman"/>
                </a:rPr>
                <a:t>Task Force</a:t>
              </a:r>
            </a:p>
          </p:txBody>
        </p:sp>
      </p:grpSp>
      <p:sp>
        <p:nvSpPr>
          <p:cNvPr id="9" name="Graphic 9">
            <a:extLst>
              <a:ext uri="{FF2B5EF4-FFF2-40B4-BE49-F238E27FC236}">
                <a16:creationId xmlns:a16="http://schemas.microsoft.com/office/drawing/2014/main" id="{27AC80A6-D805-15AB-9290-22E14519E883}"/>
              </a:ext>
            </a:extLst>
          </p:cNvPr>
          <p:cNvSpPr/>
          <p:nvPr/>
        </p:nvSpPr>
        <p:spPr>
          <a:xfrm rot="10800000" flipH="1">
            <a:off x="-14013058" y="0"/>
            <a:ext cx="19539325" cy="6861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107" y="0"/>
                </a:lnTo>
                <a:lnTo>
                  <a:pt x="21600" y="10800"/>
                </a:lnTo>
                <a:lnTo>
                  <a:pt x="18107" y="21600"/>
                </a:lnTo>
                <a:lnTo>
                  <a:pt x="105" y="21600"/>
                </a:lnTo>
                <a:lnTo>
                  <a:pt x="351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F5F5F7"/>
          </a:solidFill>
          <a:ln w="3175">
            <a:miter lim="400000"/>
          </a:ln>
          <a:effectLst>
            <a:outerShdw blurRad="368300" dir="9951977" rotWithShape="0">
              <a:srgbClr val="000000">
                <a:alpha val="36339"/>
              </a:srgbClr>
            </a:outerShdw>
          </a:effectLst>
        </p:spPr>
        <p:txBody>
          <a:bodyPr lIns="34131" tIns="34131" rIns="34131" bIns="34131"/>
          <a:lstStyle/>
          <a:p>
            <a:pPr defTabSz="2223999" hangingPunct="0">
              <a:defRPr sz="4000">
                <a:solidFill>
                  <a:srgbClr val="F5F5F7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sz="4000" kern="0">
              <a:solidFill>
                <a:srgbClr val="F5F5F7"/>
              </a:solidFill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pic>
        <p:nvPicPr>
          <p:cNvPr id="10" name="BPAMA_3c_rgb_horz.ai" descr="BPAMA_3c_rgb_horz.ai">
            <a:extLst>
              <a:ext uri="{FF2B5EF4-FFF2-40B4-BE49-F238E27FC236}">
                <a16:creationId xmlns:a16="http://schemas.microsoft.com/office/drawing/2014/main" id="{7FB15972-44F5-410B-8C01-AB5902049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7" y="2875757"/>
            <a:ext cx="3135503" cy="82253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461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BEDE56-852C-78E5-8C9A-D661EC7A0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BA242F-A50F-F970-151C-C96ED8697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475"/>
          <a:stretch>
            <a:fillRect/>
          </a:stretch>
        </p:blipFill>
        <p:spPr>
          <a:xfrm>
            <a:off x="-1007208" y="-1195754"/>
            <a:ext cx="15158916" cy="92495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D55D598-7AD6-84E4-94B6-F2CEBBBF1A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490"/>
          <a:stretch>
            <a:fillRect/>
          </a:stretch>
        </p:blipFill>
        <p:spPr>
          <a:xfrm>
            <a:off x="898233" y="-14991"/>
            <a:ext cx="11293768" cy="6898797"/>
          </a:xfrm>
          <a:prstGeom prst="rect">
            <a:avLst/>
          </a:prstGeom>
        </p:spPr>
      </p:pic>
      <p:grpSp>
        <p:nvGrpSpPr>
          <p:cNvPr id="2" name="Group">
            <a:extLst>
              <a:ext uri="{FF2B5EF4-FFF2-40B4-BE49-F238E27FC236}">
                <a16:creationId xmlns:a16="http://schemas.microsoft.com/office/drawing/2014/main" id="{C5382A64-9484-EF6F-6D4D-DF72B0F68221}"/>
              </a:ext>
            </a:extLst>
          </p:cNvPr>
          <p:cNvGrpSpPr/>
          <p:nvPr/>
        </p:nvGrpSpPr>
        <p:grpSpPr>
          <a:xfrm>
            <a:off x="7255227" y="532775"/>
            <a:ext cx="3206647" cy="2582770"/>
            <a:chOff x="0" y="0"/>
            <a:chExt cx="7324719" cy="5899639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2F4A737D-3FC1-DE12-D123-58BB3719722B}"/>
                </a:ext>
              </a:extLst>
            </p:cNvPr>
            <p:cNvSpPr/>
            <p:nvPr/>
          </p:nvSpPr>
          <p:spPr>
            <a:xfrm>
              <a:off x="0" y="0"/>
              <a:ext cx="7324719" cy="5899639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>
              <a:outerShdw blurRad="3302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226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endParaRPr sz="8000"/>
            </a:p>
          </p:txBody>
        </p:sp>
        <p:sp>
          <p:nvSpPr>
            <p:cNvPr id="4" name="+80%…">
              <a:extLst>
                <a:ext uri="{FF2B5EF4-FFF2-40B4-BE49-F238E27FC236}">
                  <a16:creationId xmlns:a16="http://schemas.microsoft.com/office/drawing/2014/main" id="{393AE0D9-0C0D-06B9-02F9-9AB49C06EDC5}"/>
                </a:ext>
              </a:extLst>
            </p:cNvPr>
            <p:cNvSpPr/>
            <p:nvPr/>
          </p:nvSpPr>
          <p:spPr>
            <a:xfrm>
              <a:off x="0" y="14526"/>
              <a:ext cx="7324719" cy="550922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170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lang="en-US" sz="7200" dirty="0">
                  <a:latin typeface="Univers for BP" panose="020B0603020202020204" pitchFamily="34" charset="0"/>
                </a:rPr>
                <a:t>59</a:t>
              </a:r>
              <a:endParaRPr sz="7200" dirty="0">
                <a:latin typeface="Univers for BP" panose="020B0603020202020204" pitchFamily="34" charset="0"/>
              </a:endParaRPr>
            </a:p>
            <a:p>
              <a:pPr algn="ctr" defTabSz="821678">
                <a:spcBef>
                  <a:spcPts val="0"/>
                </a:spcBef>
                <a:defRPr sz="3600" cap="all">
                  <a:solidFill>
                    <a:schemeClr val="accent4">
                      <a:lumOff val="-34117"/>
                    </a:schemeClr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lang="en-US" sz="2800" cap="none" dirty="0"/>
                <a:t>MARKETERS</a:t>
              </a:r>
              <a:endParaRPr sz="2800" dirty="0"/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934D2CE1-C512-175D-0574-1DFB755BB0D4}"/>
              </a:ext>
            </a:extLst>
          </p:cNvPr>
          <p:cNvGrpSpPr/>
          <p:nvPr/>
        </p:nvGrpSpPr>
        <p:grpSpPr>
          <a:xfrm>
            <a:off x="7255226" y="3526810"/>
            <a:ext cx="3206647" cy="2582770"/>
            <a:chOff x="0" y="0"/>
            <a:chExt cx="7324719" cy="5899639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C3383440-C170-F1A8-8DDA-475F3893D9DF}"/>
                </a:ext>
              </a:extLst>
            </p:cNvPr>
            <p:cNvSpPr/>
            <p:nvPr/>
          </p:nvSpPr>
          <p:spPr>
            <a:xfrm>
              <a:off x="0" y="0"/>
              <a:ext cx="7324719" cy="5899639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>
              <a:outerShdw blurRad="3302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226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endParaRPr sz="8000"/>
            </a:p>
          </p:txBody>
        </p:sp>
        <p:sp>
          <p:nvSpPr>
            <p:cNvPr id="7" name="145+…">
              <a:extLst>
                <a:ext uri="{FF2B5EF4-FFF2-40B4-BE49-F238E27FC236}">
                  <a16:creationId xmlns:a16="http://schemas.microsoft.com/office/drawing/2014/main" id="{ED2A14B9-60BF-6DDA-7A6A-E6BCF2DCC8EF}"/>
                </a:ext>
              </a:extLst>
            </p:cNvPr>
            <p:cNvSpPr/>
            <p:nvPr/>
          </p:nvSpPr>
          <p:spPr>
            <a:xfrm>
              <a:off x="0" y="14526"/>
              <a:ext cx="7324719" cy="550922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564" tIns="50564" rIns="50564" bIns="50564" numCol="1" anchor="ctr">
              <a:noAutofit/>
            </a:bodyPr>
            <a:lstStyle/>
            <a:p>
              <a:pPr algn="ctr" defTabSz="821678">
                <a:spcBef>
                  <a:spcPts val="800"/>
                </a:spcBef>
                <a:defRPr sz="17000" b="1">
                  <a:solidFill>
                    <a:srgbClr val="487E22"/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lang="en-US" sz="7200" dirty="0">
                  <a:latin typeface="Univers for BP" panose="020B0603020202020204" pitchFamily="34" charset="0"/>
                </a:rPr>
                <a:t>47</a:t>
              </a:r>
              <a:endParaRPr sz="7200" dirty="0"/>
            </a:p>
            <a:p>
              <a:pPr algn="ctr" defTabSz="821678">
                <a:spcBef>
                  <a:spcPts val="0"/>
                </a:spcBef>
                <a:defRPr sz="3600" cap="all">
                  <a:solidFill>
                    <a:schemeClr val="accent4">
                      <a:lumOff val="-34117"/>
                    </a:schemeClr>
                  </a:solidFill>
                  <a:latin typeface="Univers for BP"/>
                  <a:ea typeface="Univers for BP"/>
                  <a:cs typeface="Univers for BP"/>
                  <a:sym typeface="Univers for BP Roman"/>
                </a:defRPr>
              </a:pPr>
              <a:r>
                <a:rPr lang="en-US" sz="2800" dirty="0"/>
                <a:t>COMPANIES</a:t>
              </a:r>
              <a:endParaRPr sz="2800" dirty="0"/>
            </a:p>
          </p:txBody>
        </p:sp>
      </p:grpSp>
      <p:sp>
        <p:nvSpPr>
          <p:cNvPr id="8" name="Graphic 9">
            <a:extLst>
              <a:ext uri="{FF2B5EF4-FFF2-40B4-BE49-F238E27FC236}">
                <a16:creationId xmlns:a16="http://schemas.microsoft.com/office/drawing/2014/main" id="{1E719926-2928-5656-818D-1A687253B83C}"/>
              </a:ext>
            </a:extLst>
          </p:cNvPr>
          <p:cNvSpPr/>
          <p:nvPr/>
        </p:nvSpPr>
        <p:spPr>
          <a:xfrm rot="10800000" flipH="1">
            <a:off x="-4065073" y="-1862596"/>
            <a:ext cx="10020397" cy="1056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110" y="0"/>
                </a:lnTo>
                <a:lnTo>
                  <a:pt x="21600" y="10800"/>
                </a:lnTo>
                <a:lnTo>
                  <a:pt x="11110" y="21600"/>
                </a:lnTo>
                <a:lnTo>
                  <a:pt x="315" y="21600"/>
                </a:lnTo>
                <a:lnTo>
                  <a:pt x="1054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37891E">
              <a:lumOff val="-20784"/>
            </a:srgbClr>
          </a:solidFill>
          <a:ln w="3175">
            <a:miter lim="400000"/>
          </a:ln>
        </p:spPr>
        <p:txBody>
          <a:bodyPr lIns="34131" tIns="34131" rIns="34131" bIns="34131"/>
          <a:lstStyle/>
          <a:p>
            <a:pPr marL="0" marR="0" lvl="0" indent="0" defTabSz="222399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27E00"/>
              </a:solidFill>
              <a:effectLst/>
              <a:uLnTx/>
              <a:uFillTx/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sp>
        <p:nvSpPr>
          <p:cNvPr id="9" name="Graphic 9">
            <a:extLst>
              <a:ext uri="{FF2B5EF4-FFF2-40B4-BE49-F238E27FC236}">
                <a16:creationId xmlns:a16="http://schemas.microsoft.com/office/drawing/2014/main" id="{10CB00BD-537A-14FB-0A94-A3C3235D303E}"/>
              </a:ext>
            </a:extLst>
          </p:cNvPr>
          <p:cNvSpPr/>
          <p:nvPr/>
        </p:nvSpPr>
        <p:spPr>
          <a:xfrm rot="10800000" flipH="1">
            <a:off x="-14013058" y="0"/>
            <a:ext cx="19539325" cy="6861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107" y="0"/>
                </a:lnTo>
                <a:lnTo>
                  <a:pt x="21600" y="10800"/>
                </a:lnTo>
                <a:lnTo>
                  <a:pt x="18107" y="21600"/>
                </a:lnTo>
                <a:lnTo>
                  <a:pt x="105" y="21600"/>
                </a:lnTo>
                <a:lnTo>
                  <a:pt x="351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F5F5F7"/>
          </a:solidFill>
          <a:ln w="3175">
            <a:miter lim="400000"/>
          </a:ln>
          <a:effectLst>
            <a:outerShdw blurRad="368300" dir="9951977" rotWithShape="0">
              <a:srgbClr val="000000">
                <a:alpha val="36339"/>
              </a:srgbClr>
            </a:outerShdw>
          </a:effectLst>
        </p:spPr>
        <p:txBody>
          <a:bodyPr lIns="34131" tIns="34131" rIns="34131" bIns="34131"/>
          <a:lstStyle/>
          <a:p>
            <a:pPr defTabSz="2223999" hangingPunct="0">
              <a:defRPr sz="4000">
                <a:solidFill>
                  <a:srgbClr val="F5F5F7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sz="4000" kern="0">
              <a:solidFill>
                <a:srgbClr val="F5F5F7"/>
              </a:solidFill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pic>
        <p:nvPicPr>
          <p:cNvPr id="10" name="BPAMA_3c_rgb_horz.ai" descr="BPAMA_3c_rgb_horz.ai">
            <a:extLst>
              <a:ext uri="{FF2B5EF4-FFF2-40B4-BE49-F238E27FC236}">
                <a16:creationId xmlns:a16="http://schemas.microsoft.com/office/drawing/2014/main" id="{37B3BDAB-74E3-4ECC-23EC-92B8109D4C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7" y="2875757"/>
            <a:ext cx="3135503" cy="822530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08790-1C6B-3254-2775-505BF00E39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0118"/>
          <a:stretch>
            <a:fillRect/>
          </a:stretch>
        </p:blipFill>
        <p:spPr>
          <a:xfrm>
            <a:off x="4833182" y="6457849"/>
            <a:ext cx="7358818" cy="6858000"/>
          </a:xfrm>
          <a:prstGeom prst="rect">
            <a:avLst/>
          </a:prstGeom>
          <a:effectLst>
            <a:glow rad="724479">
              <a:schemeClr val="accent4">
                <a:satMod val="175000"/>
                <a:alpha val="4933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897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F8D33E-4C2D-9E51-1C87-76E44EE73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78A5A7-C9FC-2F66-C7FC-AE7F2A94B0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475"/>
          <a:stretch>
            <a:fillRect/>
          </a:stretch>
        </p:blipFill>
        <p:spPr>
          <a:xfrm>
            <a:off x="952500" y="0"/>
            <a:ext cx="11239500" cy="6858000"/>
          </a:xfrm>
          <a:prstGeom prst="rect">
            <a:avLst/>
          </a:prstGeom>
        </p:spPr>
      </p:pic>
      <p:sp>
        <p:nvSpPr>
          <p:cNvPr id="9" name="Graphic 9">
            <a:extLst>
              <a:ext uri="{FF2B5EF4-FFF2-40B4-BE49-F238E27FC236}">
                <a16:creationId xmlns:a16="http://schemas.microsoft.com/office/drawing/2014/main" id="{0A65F293-4026-3942-E001-0DBDC1ACACA8}"/>
              </a:ext>
            </a:extLst>
          </p:cNvPr>
          <p:cNvSpPr/>
          <p:nvPr/>
        </p:nvSpPr>
        <p:spPr>
          <a:xfrm rot="10800000" flipH="1">
            <a:off x="-4065073" y="-1862596"/>
            <a:ext cx="10020397" cy="1056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110" y="0"/>
                </a:lnTo>
                <a:lnTo>
                  <a:pt x="21600" y="10800"/>
                </a:lnTo>
                <a:lnTo>
                  <a:pt x="11110" y="21600"/>
                </a:lnTo>
                <a:lnTo>
                  <a:pt x="315" y="21600"/>
                </a:lnTo>
                <a:lnTo>
                  <a:pt x="10541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37891E">
              <a:lumOff val="-20784"/>
            </a:srgbClr>
          </a:solidFill>
          <a:ln w="3175">
            <a:miter lim="400000"/>
          </a:ln>
        </p:spPr>
        <p:txBody>
          <a:bodyPr lIns="34131" tIns="34131" rIns="34131" bIns="34131"/>
          <a:lstStyle/>
          <a:p>
            <a:pPr marL="0" marR="0" lvl="0" indent="0" defTabSz="222399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27E00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27E00"/>
              </a:solidFill>
              <a:effectLst/>
              <a:uLnTx/>
              <a:uFillTx/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sp>
        <p:nvSpPr>
          <p:cNvPr id="10" name="Graphic 9">
            <a:extLst>
              <a:ext uri="{FF2B5EF4-FFF2-40B4-BE49-F238E27FC236}">
                <a16:creationId xmlns:a16="http://schemas.microsoft.com/office/drawing/2014/main" id="{63966E94-7C2A-0281-3F46-4733277746F9}"/>
              </a:ext>
            </a:extLst>
          </p:cNvPr>
          <p:cNvSpPr/>
          <p:nvPr/>
        </p:nvSpPr>
        <p:spPr>
          <a:xfrm rot="10800000" flipH="1">
            <a:off x="-14013058" y="0"/>
            <a:ext cx="19539325" cy="6861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107" y="0"/>
                </a:lnTo>
                <a:lnTo>
                  <a:pt x="21600" y="10800"/>
                </a:lnTo>
                <a:lnTo>
                  <a:pt x="18107" y="21600"/>
                </a:lnTo>
                <a:lnTo>
                  <a:pt x="105" y="21600"/>
                </a:lnTo>
                <a:lnTo>
                  <a:pt x="351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F5F5F7"/>
          </a:solidFill>
          <a:ln w="3175">
            <a:miter lim="400000"/>
          </a:ln>
          <a:effectLst>
            <a:outerShdw blurRad="368300" dir="9951977" rotWithShape="0">
              <a:srgbClr val="000000">
                <a:alpha val="36339"/>
              </a:srgbClr>
            </a:outerShdw>
          </a:effectLst>
        </p:spPr>
        <p:txBody>
          <a:bodyPr lIns="34131" tIns="34131" rIns="34131" bIns="34131"/>
          <a:lstStyle/>
          <a:p>
            <a:pPr defTabSz="2223999" hangingPunct="0">
              <a:defRPr sz="4000">
                <a:solidFill>
                  <a:srgbClr val="F5F5F7"/>
                </a:solidFill>
                <a:latin typeface="Univers for BP Light"/>
                <a:ea typeface="Univers for BP Light"/>
                <a:cs typeface="Univers for BP Light"/>
                <a:sym typeface="Univers for BP Light"/>
              </a:defRPr>
            </a:pPr>
            <a:endParaRPr sz="4000" kern="0">
              <a:solidFill>
                <a:srgbClr val="F5F5F7"/>
              </a:solidFill>
              <a:latin typeface="Univers for BP Light"/>
              <a:ea typeface="Univers for BP Light"/>
              <a:cs typeface="Univers for BP Light"/>
              <a:sym typeface="Univers for BP Light"/>
            </a:endParaRPr>
          </a:p>
        </p:txBody>
      </p:sp>
      <p:pic>
        <p:nvPicPr>
          <p:cNvPr id="11" name="BPAMA_3c_rgb_horz.ai" descr="BPAMA_3c_rgb_horz.ai">
            <a:extLst>
              <a:ext uri="{FF2B5EF4-FFF2-40B4-BE49-F238E27FC236}">
                <a16:creationId xmlns:a16="http://schemas.microsoft.com/office/drawing/2014/main" id="{514360A5-ECFD-611D-F2DE-A8056C82ED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7" y="2875757"/>
            <a:ext cx="3135503" cy="822530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EA0921-8315-C9D5-5FB2-3B2992D6F9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0118"/>
          <a:stretch>
            <a:fillRect/>
          </a:stretch>
        </p:blipFill>
        <p:spPr>
          <a:xfrm>
            <a:off x="4833182" y="1"/>
            <a:ext cx="7358818" cy="6858000"/>
          </a:xfrm>
          <a:prstGeom prst="rect">
            <a:avLst/>
          </a:prstGeom>
          <a:effectLst>
            <a:glow rad="724479">
              <a:schemeClr val="accent4">
                <a:satMod val="175000"/>
                <a:alpha val="4933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127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A7D557-372F-4D39-A28B-E6C265EFD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F1A0ABB-B3CD-B5E9-E608-7B81BF5543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324" t="-9536" r="36003"/>
          <a:stretch>
            <a:fillRect/>
          </a:stretch>
        </p:blipFill>
        <p:spPr>
          <a:xfrm rot="16200000" flipH="1" flipV="1">
            <a:off x="-6472" y="6470"/>
            <a:ext cx="6858000" cy="6845059"/>
          </a:xfrm>
          <a:prstGeom prst="rect">
            <a:avLst/>
          </a:prstGeom>
        </p:spPr>
      </p:pic>
      <p:pic>
        <p:nvPicPr>
          <p:cNvPr id="2" name="BPAMA_3c_rgb_horz_white.ai" descr="BPAMA_3c_rgb_horz_white.ai">
            <a:extLst>
              <a:ext uri="{FF2B5EF4-FFF2-40B4-BE49-F238E27FC236}">
                <a16:creationId xmlns:a16="http://schemas.microsoft.com/office/drawing/2014/main" id="{7B451F91-BF3A-A892-C2A2-3680266F4E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5883" y="2531251"/>
            <a:ext cx="4953410" cy="1232789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15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p2026_template">
  <a:themeElements>
    <a:clrScheme name="bp-2026-v1">
      <a:dk1>
        <a:srgbClr val="005000"/>
      </a:dk1>
      <a:lt1>
        <a:srgbClr val="FFFFFF"/>
      </a:lt1>
      <a:dk2>
        <a:srgbClr val="005000"/>
      </a:dk2>
      <a:lt2>
        <a:srgbClr val="E8E8E8"/>
      </a:lt2>
      <a:accent1>
        <a:srgbClr val="BEFE00"/>
      </a:accent1>
      <a:accent2>
        <a:srgbClr val="FFE501"/>
      </a:accent2>
      <a:accent3>
        <a:srgbClr val="009C00"/>
      </a:accent3>
      <a:accent4>
        <a:srgbClr val="9FD304"/>
      </a:accent4>
      <a:accent5>
        <a:srgbClr val="666666"/>
      </a:accent5>
      <a:accent6>
        <a:srgbClr val="EFEFEF"/>
      </a:accent6>
      <a:hlink>
        <a:srgbClr val="BEFE00"/>
      </a:hlink>
      <a:folHlink>
        <a:srgbClr val="BEF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moco2026_template">
  <a:themeElements>
    <a:clrScheme name="bp-2026-v1">
      <a:dk1>
        <a:srgbClr val="005000"/>
      </a:dk1>
      <a:lt1>
        <a:srgbClr val="FFFFFF"/>
      </a:lt1>
      <a:dk2>
        <a:srgbClr val="005000"/>
      </a:dk2>
      <a:lt2>
        <a:srgbClr val="E8E8E8"/>
      </a:lt2>
      <a:accent1>
        <a:srgbClr val="BEFE00"/>
      </a:accent1>
      <a:accent2>
        <a:srgbClr val="FFE501"/>
      </a:accent2>
      <a:accent3>
        <a:srgbClr val="009C00"/>
      </a:accent3>
      <a:accent4>
        <a:srgbClr val="9FD304"/>
      </a:accent4>
      <a:accent5>
        <a:srgbClr val="666666"/>
      </a:accent5>
      <a:accent6>
        <a:srgbClr val="EFEFEF"/>
      </a:accent6>
      <a:hlink>
        <a:srgbClr val="BEFE00"/>
      </a:hlink>
      <a:folHlink>
        <a:srgbClr val="BEF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1180</Words>
  <Application>Microsoft Macintosh PowerPoint</Application>
  <PresentationFormat>Widescreen</PresentationFormat>
  <Paragraphs>184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Univers for BP</vt:lpstr>
      <vt:lpstr>Univers for BP Light</vt:lpstr>
      <vt:lpstr>bp2026_template</vt:lpstr>
      <vt:lpstr>Amoco2026_template</vt:lpstr>
      <vt:lpstr>PowerPoint Presentation</vt:lpstr>
      <vt:lpstr>John Querum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Sanchez</dc:creator>
  <cp:lastModifiedBy>Tanya Wilson</cp:lastModifiedBy>
  <cp:revision>95</cp:revision>
  <dcterms:created xsi:type="dcterms:W3CDTF">2025-07-24T18:50:05Z</dcterms:created>
  <dcterms:modified xsi:type="dcterms:W3CDTF">2026-04-01T13:39:05Z</dcterms:modified>
</cp:coreProperties>
</file>